
<file path=[Content_Types].xml><?xml version="1.0" encoding="utf-8"?>
<Types xmlns="http://schemas.openxmlformats.org/package/2006/content-types">
  <Default Extension="jpe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changesInfos/changesInfo1.xml" ContentType="application/vnd.ms-powerpoint.changesinfo+xml"/>
  <Override PartName="/ppt/revisionInfo.xml" ContentType="application/vnd.ms-powerpoint.revisioninfo+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90" r:id="rId1"/>
  </p:sldMasterIdLst>
  <p:notesMasterIdLst>
    <p:notesMasterId r:id="rId18"/>
  </p:notesMasterIdLst>
  <p:sldIdLst>
    <p:sldId id="256" r:id="rId2"/>
    <p:sldId id="257" r:id="rId3"/>
    <p:sldId id="259" r:id="rId4"/>
    <p:sldId id="267" r:id="rId5"/>
    <p:sldId id="260" r:id="rId6"/>
    <p:sldId id="258" r:id="rId7"/>
    <p:sldId id="261" r:id="rId8"/>
    <p:sldId id="262" r:id="rId9"/>
    <p:sldId id="263" r:id="rId10"/>
    <p:sldId id="264" r:id="rId11"/>
    <p:sldId id="270" r:id="rId12"/>
    <p:sldId id="269" r:id="rId13"/>
    <p:sldId id="265" r:id="rId14"/>
    <p:sldId id="268" r:id="rId15"/>
    <p:sldId id="266" r:id="rId16"/>
    <p:sldId id="271" r:id="rId17"/>
  </p:sldIdLst>
  <p:sldSz cx="12192000" cy="6858000"/>
  <p:notesSz cx="6858000" cy="9144000"/>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revisionInfo.xml><?xml version="1.0" encoding="utf-8"?>
<p1510:revInfo xmlns:a="http://schemas.openxmlformats.org/drawingml/2006/main" xmlns:r="http://schemas.openxmlformats.org/officeDocument/2006/relationships" xmlns:p1510="http://schemas.microsoft.com/office/powerpoint/2015/10/main">
  <p1510:revLst>
    <p1510:client id="{D94A9BCF-3A2B-4F02-AF34-0C361EFD014D}" v="2" dt="2026-10-15T08:02:09.013"/>
  </p1510:revLst>
</p1510:revInfo>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4995" autoAdjust="0"/>
    <p:restoredTop sz="94660"/>
  </p:normalViewPr>
  <p:slideViewPr>
    <p:cSldViewPr snapToGrid="0">
      <p:cViewPr varScale="1">
        <p:scale>
          <a:sx n="78" d="100"/>
          <a:sy n="78" d="100"/>
        </p:scale>
        <p:origin x="878" y="62"/>
      </p:cViewPr>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notesMaster" Target="notesMasters/notesMaster1.xml"/><Relationship Id="rId3" Type="http://schemas.openxmlformats.org/officeDocument/2006/relationships/slide" Target="slides/slide2.xml"/><Relationship Id="rId21" Type="http://schemas.openxmlformats.org/officeDocument/2006/relationships/theme" Target="theme/theme1.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viewProps" Target="viewProp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microsoft.com/office/2015/10/relationships/revisionInfo" Target="revisionInfo.xml"/><Relationship Id="rId5" Type="http://schemas.openxmlformats.org/officeDocument/2006/relationships/slide" Target="slides/slide4.xml"/><Relationship Id="rId15" Type="http://schemas.openxmlformats.org/officeDocument/2006/relationships/slide" Target="slides/slide14.xml"/><Relationship Id="rId23" Type="http://schemas.microsoft.com/office/2016/11/relationships/changesInfo" Target="changesInfos/changesInfo1.xml"/><Relationship Id="rId10" Type="http://schemas.openxmlformats.org/officeDocument/2006/relationships/slide" Target="slides/slide9.xml"/><Relationship Id="rId19" Type="http://schemas.openxmlformats.org/officeDocument/2006/relationships/presProps" Target="presProps.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tableStyles" Target="tableStyles.xml"/></Relationships>
</file>

<file path=ppt/changesInfos/changesInfo1.xml><?xml version="1.0" encoding="utf-8"?>
<pc:chgInfo xmlns:a="http://schemas.openxmlformats.org/drawingml/2006/main" xmlns:r="http://schemas.openxmlformats.org/officeDocument/2006/relationships" xmlns:ac="http://schemas.microsoft.com/office/drawing/2013/main/command" xmlns:pc="http://schemas.microsoft.com/office/powerpoint/2013/main/command">
  <pc:docChgLst>
    <pc:chgData name="Chaudhary, Sadia" userId="e4c5e8c1-36e1-4b04-99da-fd0fec9317d5" providerId="ADAL" clId="{C72FCFDB-F279-4F20-9753-A20EEE0941F7}"/>
    <pc:docChg chg="custSel addSld modSld">
      <pc:chgData name="Chaudhary, Sadia" userId="e4c5e8c1-36e1-4b04-99da-fd0fec9317d5" providerId="ADAL" clId="{C72FCFDB-F279-4F20-9753-A20EEE0941F7}" dt="2026-10-15T08:04:17.640" v="53" actId="14100"/>
      <pc:docMkLst>
        <pc:docMk/>
      </pc:docMkLst>
      <pc:sldChg chg="modSp mod">
        <pc:chgData name="Chaudhary, Sadia" userId="e4c5e8c1-36e1-4b04-99da-fd0fec9317d5" providerId="ADAL" clId="{C72FCFDB-F279-4F20-9753-A20EEE0941F7}" dt="2026-10-15T08:04:17.640" v="53" actId="14100"/>
        <pc:sldMkLst>
          <pc:docMk/>
          <pc:sldMk cId="572337029" sldId="257"/>
        </pc:sldMkLst>
        <pc:picChg chg="mod">
          <ac:chgData name="Chaudhary, Sadia" userId="e4c5e8c1-36e1-4b04-99da-fd0fec9317d5" providerId="ADAL" clId="{C72FCFDB-F279-4F20-9753-A20EEE0941F7}" dt="2026-10-15T08:04:17.640" v="53" actId="14100"/>
          <ac:picMkLst>
            <pc:docMk/>
            <pc:sldMk cId="572337029" sldId="257"/>
            <ac:picMk id="5" creationId="{71DD3BE3-784F-FB28-A127-428A0F395C36}"/>
          </ac:picMkLst>
        </pc:picChg>
      </pc:sldChg>
      <pc:sldChg chg="addSp delSp modSp new mod">
        <pc:chgData name="Chaudhary, Sadia" userId="e4c5e8c1-36e1-4b04-99da-fd0fec9317d5" providerId="ADAL" clId="{C72FCFDB-F279-4F20-9753-A20EEE0941F7}" dt="2026-10-07T13:38:49.596" v="51" actId="20577"/>
        <pc:sldMkLst>
          <pc:docMk/>
          <pc:sldMk cId="2627051563" sldId="271"/>
        </pc:sldMkLst>
        <pc:spChg chg="mod">
          <ac:chgData name="Chaudhary, Sadia" userId="e4c5e8c1-36e1-4b04-99da-fd0fec9317d5" providerId="ADAL" clId="{C72FCFDB-F279-4F20-9753-A20EEE0941F7}" dt="2026-10-07T13:38:49.596" v="51" actId="20577"/>
          <ac:spMkLst>
            <pc:docMk/>
            <pc:sldMk cId="2627051563" sldId="271"/>
            <ac:spMk id="2" creationId="{A91DA510-5E80-8A8E-5FAD-E4AD347F2CA2}"/>
          </ac:spMkLst>
        </pc:spChg>
        <pc:picChg chg="add mod ord">
          <ac:chgData name="Chaudhary, Sadia" userId="e4c5e8c1-36e1-4b04-99da-fd0fec9317d5" providerId="ADAL" clId="{C72FCFDB-F279-4F20-9753-A20EEE0941F7}" dt="2026-10-07T13:38:31.013" v="30" actId="14100"/>
          <ac:picMkLst>
            <pc:docMk/>
            <pc:sldMk cId="2627051563" sldId="271"/>
            <ac:picMk id="5" creationId="{24A54583-C21F-42E7-748F-2ED6E5CF63CF}"/>
          </ac:picMkLst>
        </pc:picChg>
      </pc:sldChg>
    </pc:docChg>
  </pc:docChgLst>
</pc:chgInfo>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GB"/>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607EBD55-E0F0-4959-8546-92E6B0B7323F}" type="datetimeFigureOut">
              <a:rPr lang="en-GB" smtClean="0"/>
              <a:t>15/10/2026</a:t>
            </a:fld>
            <a:endParaRPr lang="en-GB"/>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GB"/>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GB"/>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2FA7E0D6-7FF3-4749-8830-9903DB8CB75B}" type="slidenum">
              <a:rPr lang="en-GB" smtClean="0"/>
              <a:t>‹#›</a:t>
            </a:fld>
            <a:endParaRPr lang="en-GB"/>
          </a:p>
        </p:txBody>
      </p:sp>
    </p:spTree>
    <p:extLst>
      <p:ext uri="{BB962C8B-B14F-4D97-AF65-F5344CB8AC3E}">
        <p14:creationId xmlns:p14="http://schemas.microsoft.com/office/powerpoint/2010/main" val="344174187"/>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txBody>
          <a:bodyPr/>
          <a:lstStyle/>
          <a:p>
            <a:endParaRPr lang="en-GB"/>
          </a:p>
        </p:txBody>
      </p:sp>
      <p:sp>
        <p:nvSpPr>
          <p:cNvPr id="3" name="Notes Placeholder 2"/>
          <p:cNvSpPr>
            <a:spLocks noGrp="1"/>
          </p:cNvSpPr>
          <p:nvPr>
            <p:ph type="body" idx="1"/>
          </p:nvPr>
        </p:nvSpPr>
        <p:spPr/>
        <p:txBody>
          <a:bodyPr/>
          <a:lstStyle/>
          <a:p>
            <a:endParaRPr lang="en-GB"/>
          </a:p>
        </p:txBody>
      </p:sp>
      <p:sp>
        <p:nvSpPr>
          <p:cNvPr id="4" name="Slide Number Placeholder 3"/>
          <p:cNvSpPr>
            <a:spLocks noGrp="1"/>
          </p:cNvSpPr>
          <p:nvPr>
            <p:ph type="sldNum" sz="quarter" idx="5"/>
          </p:nvPr>
        </p:nvSpPr>
        <p:spPr/>
        <p:txBody>
          <a:bodyPr/>
          <a:lstStyle/>
          <a:p>
            <a:fld id="{2FA7E0D6-7FF3-4749-8830-9903DB8CB75B}" type="slidenum">
              <a:rPr lang="en-GB" smtClean="0"/>
              <a:t>1</a:t>
            </a:fld>
            <a:endParaRPr lang="en-GB"/>
          </a:p>
        </p:txBody>
      </p:sp>
    </p:spTree>
    <p:extLst>
      <p:ext uri="{BB962C8B-B14F-4D97-AF65-F5344CB8AC3E}">
        <p14:creationId xmlns:p14="http://schemas.microsoft.com/office/powerpoint/2010/main" val="2472187012"/>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7" name="Rectangle 6"/>
          <p:cNvSpPr/>
          <p:nvPr/>
        </p:nvSpPr>
        <p:spPr>
          <a:xfrm>
            <a:off x="446534" y="3085765"/>
            <a:ext cx="11262866" cy="3304800"/>
          </a:xfrm>
          <a:prstGeom prst="rect">
            <a:avLst/>
          </a:prstGeom>
          <a:solidFill>
            <a:schemeClr val="accent1"/>
          </a:solidFill>
          <a:ln>
            <a:noFill/>
          </a:ln>
          <a:effectLst/>
        </p:spPr>
        <p:style>
          <a:lnRef idx="1">
            <a:schemeClr val="accent1"/>
          </a:lnRef>
          <a:fillRef idx="3">
            <a:schemeClr val="accent1"/>
          </a:fillRef>
          <a:effectRef idx="2">
            <a:schemeClr val="accent1"/>
          </a:effectRef>
          <a:fontRef idx="minor">
            <a:schemeClr val="lt1"/>
          </a:fontRef>
        </p:style>
        <p:txBody>
          <a:bodyPr/>
          <a:lstStyle/>
          <a:p>
            <a:endParaRPr lang="en-GB"/>
          </a:p>
        </p:txBody>
      </p:sp>
      <p:sp>
        <p:nvSpPr>
          <p:cNvPr id="2" name="Title 1"/>
          <p:cNvSpPr>
            <a:spLocks noGrp="1"/>
          </p:cNvSpPr>
          <p:nvPr>
            <p:ph type="ctrTitle"/>
          </p:nvPr>
        </p:nvSpPr>
        <p:spPr>
          <a:xfrm>
            <a:off x="581191" y="1020431"/>
            <a:ext cx="10993549" cy="1475013"/>
          </a:xfrm>
          <a:effectLst/>
        </p:spPr>
        <p:txBody>
          <a:bodyPr anchor="b">
            <a:normAutofit/>
          </a:bodyPr>
          <a:lstStyle>
            <a:lvl1pPr>
              <a:defRPr sz="3600">
                <a:solidFill>
                  <a:schemeClr val="accent1"/>
                </a:solidFill>
              </a:defRPr>
            </a:lvl1pPr>
          </a:lstStyle>
          <a:p>
            <a:r>
              <a:rPr lang="en-GB"/>
              <a:t>Click to edit Master title style</a:t>
            </a:r>
            <a:endParaRPr lang="en-US" dirty="0"/>
          </a:p>
        </p:txBody>
      </p:sp>
      <p:sp>
        <p:nvSpPr>
          <p:cNvPr id="3" name="Subtitle 2"/>
          <p:cNvSpPr>
            <a:spLocks noGrp="1"/>
          </p:cNvSpPr>
          <p:nvPr>
            <p:ph type="subTitle" idx="1"/>
          </p:nvPr>
        </p:nvSpPr>
        <p:spPr>
          <a:xfrm>
            <a:off x="581194" y="2495445"/>
            <a:ext cx="10993546" cy="590321"/>
          </a:xfrm>
        </p:spPr>
        <p:txBody>
          <a:bodyPr anchor="t">
            <a:normAutofit/>
          </a:bodyPr>
          <a:lstStyle>
            <a:lvl1pPr marL="0" indent="0" algn="l">
              <a:buNone/>
              <a:defRPr sz="1600" cap="all">
                <a:solidFill>
                  <a:schemeClr val="accent2"/>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GB"/>
              <a:t>Click to edit Master subtitle style</a:t>
            </a:r>
            <a:endParaRPr lang="en-US" dirty="0"/>
          </a:p>
        </p:txBody>
      </p:sp>
      <p:sp>
        <p:nvSpPr>
          <p:cNvPr id="4" name="Date Placeholder 3"/>
          <p:cNvSpPr>
            <a:spLocks noGrp="1"/>
          </p:cNvSpPr>
          <p:nvPr>
            <p:ph type="dt" sz="half" idx="10"/>
          </p:nvPr>
        </p:nvSpPr>
        <p:spPr>
          <a:xfrm>
            <a:off x="7605951" y="5956137"/>
            <a:ext cx="2844800" cy="365125"/>
          </a:xfrm>
        </p:spPr>
        <p:txBody>
          <a:bodyPr/>
          <a:lstStyle>
            <a:lvl1pPr>
              <a:defRPr>
                <a:solidFill>
                  <a:schemeClr val="accent1">
                    <a:lumMod val="75000"/>
                    <a:lumOff val="25000"/>
                  </a:schemeClr>
                </a:solidFill>
              </a:defRPr>
            </a:lvl1pPr>
          </a:lstStyle>
          <a:p>
            <a:fld id="{85AABB2B-C50A-43CA-A266-3EDFBB1B7354}" type="datetimeFigureOut">
              <a:rPr lang="en-GB" smtClean="0"/>
              <a:t>15/10/2026</a:t>
            </a:fld>
            <a:endParaRPr lang="en-GB"/>
          </a:p>
        </p:txBody>
      </p:sp>
      <p:sp>
        <p:nvSpPr>
          <p:cNvPr id="5" name="Footer Placeholder 4"/>
          <p:cNvSpPr>
            <a:spLocks noGrp="1"/>
          </p:cNvSpPr>
          <p:nvPr>
            <p:ph type="ftr" sz="quarter" idx="11"/>
          </p:nvPr>
        </p:nvSpPr>
        <p:spPr>
          <a:xfrm>
            <a:off x="581192" y="5951811"/>
            <a:ext cx="6917210" cy="365125"/>
          </a:xfrm>
        </p:spPr>
        <p:txBody>
          <a:bodyPr/>
          <a:lstStyle>
            <a:lvl1pPr>
              <a:defRPr>
                <a:solidFill>
                  <a:schemeClr val="accent1">
                    <a:lumMod val="75000"/>
                    <a:lumOff val="25000"/>
                  </a:schemeClr>
                </a:solidFill>
              </a:defRPr>
            </a:lvl1pPr>
          </a:lstStyle>
          <a:p>
            <a:endParaRPr lang="en-GB"/>
          </a:p>
        </p:txBody>
      </p:sp>
      <p:sp>
        <p:nvSpPr>
          <p:cNvPr id="6" name="Slide Number Placeholder 5"/>
          <p:cNvSpPr>
            <a:spLocks noGrp="1"/>
          </p:cNvSpPr>
          <p:nvPr>
            <p:ph type="sldNum" sz="quarter" idx="12"/>
          </p:nvPr>
        </p:nvSpPr>
        <p:spPr>
          <a:xfrm>
            <a:off x="10558300" y="5956137"/>
            <a:ext cx="1016440" cy="365125"/>
          </a:xfrm>
        </p:spPr>
        <p:txBody>
          <a:bodyPr/>
          <a:lstStyle>
            <a:lvl1pPr>
              <a:defRPr>
                <a:solidFill>
                  <a:schemeClr val="accent1">
                    <a:lumMod val="75000"/>
                    <a:lumOff val="25000"/>
                  </a:schemeClr>
                </a:solidFill>
              </a:defRPr>
            </a:lvl1pPr>
          </a:lstStyle>
          <a:p>
            <a:fld id="{988C6E9F-2AF6-4ED1-BF6F-0860599BE9FB}" type="slidenum">
              <a:rPr lang="en-GB" smtClean="0"/>
              <a:t>‹#›</a:t>
            </a:fld>
            <a:endParaRPr lang="en-GB"/>
          </a:p>
        </p:txBody>
      </p:sp>
    </p:spTree>
    <p:extLst>
      <p:ext uri="{BB962C8B-B14F-4D97-AF65-F5344CB8AC3E}">
        <p14:creationId xmlns:p14="http://schemas.microsoft.com/office/powerpoint/2010/main" val="1380076519"/>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7" name="Rectangle 6"/>
          <p:cNvSpPr>
            <a:spLocks noChangeAspect="1"/>
          </p:cNvSpPr>
          <p:nvPr/>
        </p:nvSpPr>
        <p:spPr>
          <a:xfrm>
            <a:off x="440286" y="614407"/>
            <a:ext cx="11309338" cy="1189298"/>
          </a:xfrm>
          <a:prstGeom prst="rect">
            <a:avLst/>
          </a:prstGeom>
          <a:solidFill>
            <a:schemeClr val="accent1"/>
          </a:solidFill>
          <a:ln>
            <a:noFill/>
          </a:ln>
          <a:effectLst/>
        </p:spPr>
        <p:style>
          <a:lnRef idx="1">
            <a:schemeClr val="accent1"/>
          </a:lnRef>
          <a:fillRef idx="3">
            <a:schemeClr val="accent1"/>
          </a:fillRef>
          <a:effectRef idx="2">
            <a:schemeClr val="accent1"/>
          </a:effectRef>
          <a:fontRef idx="minor">
            <a:schemeClr val="lt1"/>
          </a:fontRef>
        </p:style>
        <p:txBody>
          <a:bodyPr/>
          <a:lstStyle/>
          <a:p>
            <a:endParaRPr lang="en-GB"/>
          </a:p>
        </p:txBody>
      </p:sp>
      <p:sp>
        <p:nvSpPr>
          <p:cNvPr id="2" name="Title 1"/>
          <p:cNvSpPr>
            <a:spLocks noGrp="1"/>
          </p:cNvSpPr>
          <p:nvPr>
            <p:ph type="title"/>
          </p:nvPr>
        </p:nvSpPr>
        <p:spPr>
          <a:xfrm>
            <a:off x="581192" y="702156"/>
            <a:ext cx="11029616" cy="1013800"/>
          </a:xfrm>
        </p:spPr>
        <p:txBody>
          <a:bodyPr/>
          <a:lstStyle/>
          <a:p>
            <a:r>
              <a:rPr lang="en-GB"/>
              <a:t>Click to edit Master title style</a:t>
            </a:r>
            <a:endParaRPr lang="en-US" dirty="0"/>
          </a:p>
        </p:txBody>
      </p:sp>
      <p:sp>
        <p:nvSpPr>
          <p:cNvPr id="3" name="Content Placeholder 2"/>
          <p:cNvSpPr>
            <a:spLocks noGrp="1"/>
          </p:cNvSpPr>
          <p:nvPr>
            <p:ph idx="1"/>
          </p:nvPr>
        </p:nvSpPr>
        <p:spPr>
          <a:xfrm>
            <a:off x="581192" y="2180496"/>
            <a:ext cx="11029615" cy="3678303"/>
          </a:xfrm>
        </p:spPr>
        <p:txBody>
          <a:bodyPr/>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lang="en-US" dirty="0"/>
          </a:p>
        </p:txBody>
      </p:sp>
      <p:sp>
        <p:nvSpPr>
          <p:cNvPr id="4" name="Date Placeholder 3"/>
          <p:cNvSpPr>
            <a:spLocks noGrp="1"/>
          </p:cNvSpPr>
          <p:nvPr>
            <p:ph type="dt" sz="half" idx="10"/>
          </p:nvPr>
        </p:nvSpPr>
        <p:spPr/>
        <p:txBody>
          <a:bodyPr/>
          <a:lstStyle/>
          <a:p>
            <a:fld id="{85AABB2B-C50A-43CA-A266-3EDFBB1B7354}" type="datetimeFigureOut">
              <a:rPr lang="en-GB" smtClean="0"/>
              <a:t>15/10/2026</a:t>
            </a:fld>
            <a:endParaRPr lang="en-GB"/>
          </a:p>
        </p:txBody>
      </p:sp>
      <p:sp>
        <p:nvSpPr>
          <p:cNvPr id="5" name="Footer Placeholder 4"/>
          <p:cNvSpPr>
            <a:spLocks noGrp="1"/>
          </p:cNvSpPr>
          <p:nvPr>
            <p:ph type="ftr" sz="quarter" idx="11"/>
          </p:nvPr>
        </p:nvSpPr>
        <p:spPr/>
        <p:txBody>
          <a:bodyPr/>
          <a:lstStyle/>
          <a:p>
            <a:endParaRPr lang="en-GB"/>
          </a:p>
        </p:txBody>
      </p:sp>
      <p:sp>
        <p:nvSpPr>
          <p:cNvPr id="6" name="Slide Number Placeholder 5"/>
          <p:cNvSpPr>
            <a:spLocks noGrp="1"/>
          </p:cNvSpPr>
          <p:nvPr>
            <p:ph type="sldNum" sz="quarter" idx="12"/>
          </p:nvPr>
        </p:nvSpPr>
        <p:spPr>
          <a:xfrm>
            <a:off x="10558300" y="5956137"/>
            <a:ext cx="1052508" cy="365125"/>
          </a:xfrm>
        </p:spPr>
        <p:txBody>
          <a:bodyPr/>
          <a:lstStyle/>
          <a:p>
            <a:fld id="{988C6E9F-2AF6-4ED1-BF6F-0860599BE9FB}" type="slidenum">
              <a:rPr lang="en-GB" smtClean="0"/>
              <a:t>‹#›</a:t>
            </a:fld>
            <a:endParaRPr lang="en-GB"/>
          </a:p>
        </p:txBody>
      </p:sp>
    </p:spTree>
    <p:extLst>
      <p:ext uri="{BB962C8B-B14F-4D97-AF65-F5344CB8AC3E}">
        <p14:creationId xmlns:p14="http://schemas.microsoft.com/office/powerpoint/2010/main" val="2316384251"/>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8" name="Rectangle 7"/>
          <p:cNvSpPr>
            <a:spLocks noChangeAspect="1"/>
          </p:cNvSpPr>
          <p:nvPr/>
        </p:nvSpPr>
        <p:spPr>
          <a:xfrm>
            <a:off x="447817" y="5141974"/>
            <a:ext cx="11290860" cy="1258827"/>
          </a:xfrm>
          <a:prstGeom prst="rect">
            <a:avLst/>
          </a:prstGeom>
          <a:solidFill>
            <a:schemeClr val="accent1"/>
          </a:solidFill>
          <a:ln>
            <a:noFill/>
          </a:ln>
          <a:effectLst/>
        </p:spPr>
        <p:style>
          <a:lnRef idx="1">
            <a:schemeClr val="accent1"/>
          </a:lnRef>
          <a:fillRef idx="3">
            <a:schemeClr val="accent1"/>
          </a:fillRef>
          <a:effectRef idx="2">
            <a:schemeClr val="accent1"/>
          </a:effectRef>
          <a:fontRef idx="minor">
            <a:schemeClr val="lt1"/>
          </a:fontRef>
        </p:style>
        <p:txBody>
          <a:bodyPr/>
          <a:lstStyle/>
          <a:p>
            <a:endParaRPr lang="en-GB"/>
          </a:p>
        </p:txBody>
      </p:sp>
      <p:sp>
        <p:nvSpPr>
          <p:cNvPr id="2" name="Title 1"/>
          <p:cNvSpPr>
            <a:spLocks noGrp="1"/>
          </p:cNvSpPr>
          <p:nvPr>
            <p:ph type="title"/>
          </p:nvPr>
        </p:nvSpPr>
        <p:spPr>
          <a:xfrm>
            <a:off x="581193" y="3043910"/>
            <a:ext cx="11029615" cy="1497507"/>
          </a:xfrm>
        </p:spPr>
        <p:txBody>
          <a:bodyPr anchor="b">
            <a:normAutofit/>
          </a:bodyPr>
          <a:lstStyle>
            <a:lvl1pPr algn="l">
              <a:defRPr sz="3600" b="0" cap="all">
                <a:solidFill>
                  <a:schemeClr val="accent1"/>
                </a:solidFill>
              </a:defRPr>
            </a:lvl1pPr>
          </a:lstStyle>
          <a:p>
            <a:r>
              <a:rPr lang="en-GB"/>
              <a:t>Click to edit Master title style</a:t>
            </a:r>
            <a:endParaRPr lang="en-US" dirty="0"/>
          </a:p>
        </p:txBody>
      </p:sp>
      <p:sp>
        <p:nvSpPr>
          <p:cNvPr id="3" name="Text Placeholder 2"/>
          <p:cNvSpPr>
            <a:spLocks noGrp="1"/>
          </p:cNvSpPr>
          <p:nvPr>
            <p:ph type="body" idx="1"/>
          </p:nvPr>
        </p:nvSpPr>
        <p:spPr>
          <a:xfrm>
            <a:off x="581192" y="4541417"/>
            <a:ext cx="11029615" cy="600556"/>
          </a:xfrm>
        </p:spPr>
        <p:txBody>
          <a:bodyPr anchor="t">
            <a:normAutofit/>
          </a:bodyPr>
          <a:lstStyle>
            <a:lvl1pPr marL="0" indent="0" algn="l">
              <a:buNone/>
              <a:defRPr sz="1800" cap="all">
                <a:solidFill>
                  <a:schemeClr val="accent2"/>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GB"/>
              <a:t>Click to edit Master text styles</a:t>
            </a:r>
          </a:p>
        </p:txBody>
      </p:sp>
      <p:sp>
        <p:nvSpPr>
          <p:cNvPr id="4" name="Date Placeholder 3"/>
          <p:cNvSpPr>
            <a:spLocks noGrp="1"/>
          </p:cNvSpPr>
          <p:nvPr>
            <p:ph type="dt" sz="half" idx="10"/>
          </p:nvPr>
        </p:nvSpPr>
        <p:spPr/>
        <p:txBody>
          <a:bodyPr/>
          <a:lstStyle>
            <a:lvl1pPr>
              <a:defRPr>
                <a:solidFill>
                  <a:schemeClr val="accent1">
                    <a:lumMod val="75000"/>
                    <a:lumOff val="25000"/>
                  </a:schemeClr>
                </a:solidFill>
              </a:defRPr>
            </a:lvl1pPr>
          </a:lstStyle>
          <a:p>
            <a:fld id="{85AABB2B-C50A-43CA-A266-3EDFBB1B7354}" type="datetimeFigureOut">
              <a:rPr lang="en-GB" smtClean="0"/>
              <a:t>15/10/2026</a:t>
            </a:fld>
            <a:endParaRPr lang="en-GB"/>
          </a:p>
        </p:txBody>
      </p:sp>
      <p:sp>
        <p:nvSpPr>
          <p:cNvPr id="5" name="Footer Placeholder 4"/>
          <p:cNvSpPr>
            <a:spLocks noGrp="1"/>
          </p:cNvSpPr>
          <p:nvPr>
            <p:ph type="ftr" sz="quarter" idx="11"/>
          </p:nvPr>
        </p:nvSpPr>
        <p:spPr/>
        <p:txBody>
          <a:bodyPr/>
          <a:lstStyle>
            <a:lvl1pPr>
              <a:defRPr>
                <a:solidFill>
                  <a:schemeClr val="accent1">
                    <a:lumMod val="75000"/>
                    <a:lumOff val="25000"/>
                  </a:schemeClr>
                </a:solidFill>
              </a:defRPr>
            </a:lvl1pPr>
          </a:lstStyle>
          <a:p>
            <a:endParaRPr lang="en-GB"/>
          </a:p>
        </p:txBody>
      </p:sp>
      <p:sp>
        <p:nvSpPr>
          <p:cNvPr id="6" name="Slide Number Placeholder 5"/>
          <p:cNvSpPr>
            <a:spLocks noGrp="1"/>
          </p:cNvSpPr>
          <p:nvPr>
            <p:ph type="sldNum" sz="quarter" idx="12"/>
          </p:nvPr>
        </p:nvSpPr>
        <p:spPr/>
        <p:txBody>
          <a:bodyPr/>
          <a:lstStyle>
            <a:lvl1pPr>
              <a:defRPr>
                <a:solidFill>
                  <a:schemeClr val="accent1">
                    <a:lumMod val="75000"/>
                    <a:lumOff val="25000"/>
                  </a:schemeClr>
                </a:solidFill>
              </a:defRPr>
            </a:lvl1pPr>
          </a:lstStyle>
          <a:p>
            <a:fld id="{988C6E9F-2AF6-4ED1-BF6F-0860599BE9FB}" type="slidenum">
              <a:rPr lang="en-GB" smtClean="0"/>
              <a:t>‹#›</a:t>
            </a:fld>
            <a:endParaRPr lang="en-GB"/>
          </a:p>
        </p:txBody>
      </p:sp>
    </p:spTree>
    <p:extLst>
      <p:ext uri="{BB962C8B-B14F-4D97-AF65-F5344CB8AC3E}">
        <p14:creationId xmlns:p14="http://schemas.microsoft.com/office/powerpoint/2010/main" val="650284472"/>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8" name="Rectangle 7"/>
          <p:cNvSpPr>
            <a:spLocks noChangeAspect="1"/>
          </p:cNvSpPr>
          <p:nvPr/>
        </p:nvSpPr>
        <p:spPr>
          <a:xfrm>
            <a:off x="445982" y="606554"/>
            <a:ext cx="11300036" cy="1258827"/>
          </a:xfrm>
          <a:prstGeom prst="rect">
            <a:avLst/>
          </a:prstGeom>
          <a:solidFill>
            <a:schemeClr val="accent1"/>
          </a:solidFill>
          <a:ln>
            <a:noFill/>
          </a:ln>
          <a:effectLst/>
        </p:spPr>
        <p:style>
          <a:lnRef idx="1">
            <a:schemeClr val="accent1"/>
          </a:lnRef>
          <a:fillRef idx="3">
            <a:schemeClr val="accent1"/>
          </a:fillRef>
          <a:effectRef idx="2">
            <a:schemeClr val="accent1"/>
          </a:effectRef>
          <a:fontRef idx="minor">
            <a:schemeClr val="lt1"/>
          </a:fontRef>
        </p:style>
        <p:txBody>
          <a:bodyPr/>
          <a:lstStyle/>
          <a:p>
            <a:endParaRPr lang="en-GB"/>
          </a:p>
        </p:txBody>
      </p:sp>
      <p:sp>
        <p:nvSpPr>
          <p:cNvPr id="2" name="Title 1"/>
          <p:cNvSpPr>
            <a:spLocks noGrp="1"/>
          </p:cNvSpPr>
          <p:nvPr>
            <p:ph type="title"/>
          </p:nvPr>
        </p:nvSpPr>
        <p:spPr>
          <a:xfrm>
            <a:off x="581193" y="729658"/>
            <a:ext cx="11029616" cy="988332"/>
          </a:xfrm>
        </p:spPr>
        <p:txBody>
          <a:bodyPr/>
          <a:lstStyle/>
          <a:p>
            <a:r>
              <a:rPr lang="en-GB"/>
              <a:t>Click to edit Master title style</a:t>
            </a:r>
            <a:endParaRPr lang="en-US" dirty="0"/>
          </a:p>
        </p:txBody>
      </p:sp>
      <p:sp>
        <p:nvSpPr>
          <p:cNvPr id="3" name="Content Placeholder 2"/>
          <p:cNvSpPr>
            <a:spLocks noGrp="1"/>
          </p:cNvSpPr>
          <p:nvPr>
            <p:ph sz="half" idx="1"/>
          </p:nvPr>
        </p:nvSpPr>
        <p:spPr>
          <a:xfrm>
            <a:off x="581193" y="2228003"/>
            <a:ext cx="5422390" cy="3633047"/>
          </a:xfrm>
        </p:spPr>
        <p:txBody>
          <a:bodyPr>
            <a:normAutofit/>
          </a:bodyPr>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lang="en-US" dirty="0"/>
          </a:p>
        </p:txBody>
      </p:sp>
      <p:sp>
        <p:nvSpPr>
          <p:cNvPr id="4" name="Content Placeholder 3"/>
          <p:cNvSpPr>
            <a:spLocks noGrp="1"/>
          </p:cNvSpPr>
          <p:nvPr>
            <p:ph sz="half" idx="2"/>
          </p:nvPr>
        </p:nvSpPr>
        <p:spPr>
          <a:xfrm>
            <a:off x="6188417" y="2228003"/>
            <a:ext cx="5422392" cy="3633047"/>
          </a:xfrm>
        </p:spPr>
        <p:txBody>
          <a:bodyPr>
            <a:normAutofit/>
          </a:bodyPr>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lang="en-US" dirty="0"/>
          </a:p>
        </p:txBody>
      </p:sp>
      <p:sp>
        <p:nvSpPr>
          <p:cNvPr id="5" name="Date Placeholder 4"/>
          <p:cNvSpPr>
            <a:spLocks noGrp="1"/>
          </p:cNvSpPr>
          <p:nvPr>
            <p:ph type="dt" sz="half" idx="10"/>
          </p:nvPr>
        </p:nvSpPr>
        <p:spPr/>
        <p:txBody>
          <a:bodyPr/>
          <a:lstStyle/>
          <a:p>
            <a:fld id="{85AABB2B-C50A-43CA-A266-3EDFBB1B7354}" type="datetimeFigureOut">
              <a:rPr lang="en-GB" smtClean="0"/>
              <a:t>15/10/2026</a:t>
            </a:fld>
            <a:endParaRPr lang="en-GB"/>
          </a:p>
        </p:txBody>
      </p:sp>
      <p:sp>
        <p:nvSpPr>
          <p:cNvPr id="6" name="Footer Placeholder 5"/>
          <p:cNvSpPr>
            <a:spLocks noGrp="1"/>
          </p:cNvSpPr>
          <p:nvPr>
            <p:ph type="ftr" sz="quarter" idx="11"/>
          </p:nvPr>
        </p:nvSpPr>
        <p:spPr/>
        <p:txBody>
          <a:bodyPr/>
          <a:lstStyle/>
          <a:p>
            <a:endParaRPr lang="en-GB"/>
          </a:p>
        </p:txBody>
      </p:sp>
      <p:sp>
        <p:nvSpPr>
          <p:cNvPr id="7" name="Slide Number Placeholder 6"/>
          <p:cNvSpPr>
            <a:spLocks noGrp="1"/>
          </p:cNvSpPr>
          <p:nvPr>
            <p:ph type="sldNum" sz="quarter" idx="12"/>
          </p:nvPr>
        </p:nvSpPr>
        <p:spPr/>
        <p:txBody>
          <a:bodyPr/>
          <a:lstStyle/>
          <a:p>
            <a:fld id="{988C6E9F-2AF6-4ED1-BF6F-0860599BE9FB}" type="slidenum">
              <a:rPr lang="en-GB" smtClean="0"/>
              <a:t>‹#›</a:t>
            </a:fld>
            <a:endParaRPr lang="en-GB"/>
          </a:p>
        </p:txBody>
      </p:sp>
    </p:spTree>
    <p:extLst>
      <p:ext uri="{BB962C8B-B14F-4D97-AF65-F5344CB8AC3E}">
        <p14:creationId xmlns:p14="http://schemas.microsoft.com/office/powerpoint/2010/main" val="2992169771"/>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11" name="Rectangle 10"/>
          <p:cNvSpPr>
            <a:spLocks noChangeAspect="1"/>
          </p:cNvSpPr>
          <p:nvPr/>
        </p:nvSpPr>
        <p:spPr>
          <a:xfrm>
            <a:off x="445982" y="606554"/>
            <a:ext cx="11300036" cy="1258827"/>
          </a:xfrm>
          <a:prstGeom prst="rect">
            <a:avLst/>
          </a:prstGeom>
          <a:solidFill>
            <a:schemeClr val="accent1"/>
          </a:solidFill>
          <a:ln>
            <a:noFill/>
          </a:ln>
          <a:effectLst/>
        </p:spPr>
        <p:style>
          <a:lnRef idx="1">
            <a:schemeClr val="accent1"/>
          </a:lnRef>
          <a:fillRef idx="3">
            <a:schemeClr val="accent1"/>
          </a:fillRef>
          <a:effectRef idx="2">
            <a:schemeClr val="accent1"/>
          </a:effectRef>
          <a:fontRef idx="minor">
            <a:schemeClr val="lt1"/>
          </a:fontRef>
        </p:style>
        <p:txBody>
          <a:bodyPr/>
          <a:lstStyle/>
          <a:p>
            <a:endParaRPr lang="en-GB"/>
          </a:p>
        </p:txBody>
      </p:sp>
      <p:sp>
        <p:nvSpPr>
          <p:cNvPr id="12" name="Title 1"/>
          <p:cNvSpPr>
            <a:spLocks noGrp="1"/>
          </p:cNvSpPr>
          <p:nvPr>
            <p:ph type="title"/>
          </p:nvPr>
        </p:nvSpPr>
        <p:spPr>
          <a:xfrm>
            <a:off x="581193" y="729658"/>
            <a:ext cx="11029616" cy="988332"/>
          </a:xfrm>
        </p:spPr>
        <p:txBody>
          <a:bodyPr/>
          <a:lstStyle/>
          <a:p>
            <a:r>
              <a:rPr lang="en-GB"/>
              <a:t>Click to edit Master title style</a:t>
            </a:r>
            <a:endParaRPr lang="en-US" dirty="0"/>
          </a:p>
        </p:txBody>
      </p:sp>
      <p:sp>
        <p:nvSpPr>
          <p:cNvPr id="3" name="Text Placeholder 2"/>
          <p:cNvSpPr>
            <a:spLocks noGrp="1"/>
          </p:cNvSpPr>
          <p:nvPr>
            <p:ph type="body" idx="1"/>
          </p:nvPr>
        </p:nvSpPr>
        <p:spPr>
          <a:xfrm>
            <a:off x="887219" y="2250892"/>
            <a:ext cx="5087075" cy="536005"/>
          </a:xfrm>
        </p:spPr>
        <p:txBody>
          <a:bodyPr anchor="b">
            <a:noAutofit/>
          </a:bodyPr>
          <a:lstStyle>
            <a:lvl1pPr marL="0" indent="0">
              <a:buNone/>
              <a:defRPr sz="2200" b="0">
                <a:solidFill>
                  <a:schemeClr val="accent2"/>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GB"/>
              <a:t>Click to edit Master text styles</a:t>
            </a:r>
          </a:p>
        </p:txBody>
      </p:sp>
      <p:sp>
        <p:nvSpPr>
          <p:cNvPr id="4" name="Content Placeholder 3"/>
          <p:cNvSpPr>
            <a:spLocks noGrp="1"/>
          </p:cNvSpPr>
          <p:nvPr>
            <p:ph sz="half" idx="2"/>
          </p:nvPr>
        </p:nvSpPr>
        <p:spPr>
          <a:xfrm>
            <a:off x="581194" y="2926052"/>
            <a:ext cx="5393100" cy="2934999"/>
          </a:xfrm>
        </p:spPr>
        <p:txBody>
          <a:bodyPr anchor="t">
            <a:normAutofit/>
          </a:bodyPr>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lang="en-US" dirty="0"/>
          </a:p>
        </p:txBody>
      </p:sp>
      <p:sp>
        <p:nvSpPr>
          <p:cNvPr id="5" name="Text Placeholder 4"/>
          <p:cNvSpPr>
            <a:spLocks noGrp="1"/>
          </p:cNvSpPr>
          <p:nvPr>
            <p:ph type="body" sz="quarter" idx="3"/>
          </p:nvPr>
        </p:nvSpPr>
        <p:spPr>
          <a:xfrm>
            <a:off x="6523735" y="2250892"/>
            <a:ext cx="5087073" cy="553373"/>
          </a:xfrm>
        </p:spPr>
        <p:txBody>
          <a:bodyPr anchor="b">
            <a:noAutofit/>
          </a:bodyPr>
          <a:lstStyle>
            <a:lvl1pPr marL="0" indent="0">
              <a:buNone/>
              <a:defRPr sz="2200" b="0">
                <a:solidFill>
                  <a:schemeClr val="accent2"/>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GB"/>
              <a:t>Click to edit Master text styles</a:t>
            </a:r>
          </a:p>
        </p:txBody>
      </p:sp>
      <p:sp>
        <p:nvSpPr>
          <p:cNvPr id="6" name="Content Placeholder 5"/>
          <p:cNvSpPr>
            <a:spLocks noGrp="1"/>
          </p:cNvSpPr>
          <p:nvPr>
            <p:ph sz="quarter" idx="4"/>
          </p:nvPr>
        </p:nvSpPr>
        <p:spPr>
          <a:xfrm>
            <a:off x="6217709" y="2926052"/>
            <a:ext cx="5393100" cy="2934999"/>
          </a:xfrm>
        </p:spPr>
        <p:txBody>
          <a:bodyPr anchor="t">
            <a:normAutofit/>
          </a:bodyPr>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lang="en-US" dirty="0"/>
          </a:p>
        </p:txBody>
      </p:sp>
      <p:sp>
        <p:nvSpPr>
          <p:cNvPr id="7" name="Date Placeholder 6"/>
          <p:cNvSpPr>
            <a:spLocks noGrp="1"/>
          </p:cNvSpPr>
          <p:nvPr>
            <p:ph type="dt" sz="half" idx="10"/>
          </p:nvPr>
        </p:nvSpPr>
        <p:spPr/>
        <p:txBody>
          <a:bodyPr/>
          <a:lstStyle/>
          <a:p>
            <a:fld id="{85AABB2B-C50A-43CA-A266-3EDFBB1B7354}" type="datetimeFigureOut">
              <a:rPr lang="en-GB" smtClean="0"/>
              <a:t>15/10/2026</a:t>
            </a:fld>
            <a:endParaRPr lang="en-GB"/>
          </a:p>
        </p:txBody>
      </p:sp>
      <p:sp>
        <p:nvSpPr>
          <p:cNvPr id="8" name="Footer Placeholder 7"/>
          <p:cNvSpPr>
            <a:spLocks noGrp="1"/>
          </p:cNvSpPr>
          <p:nvPr>
            <p:ph type="ftr" sz="quarter" idx="11"/>
          </p:nvPr>
        </p:nvSpPr>
        <p:spPr/>
        <p:txBody>
          <a:bodyPr/>
          <a:lstStyle/>
          <a:p>
            <a:endParaRPr lang="en-GB"/>
          </a:p>
        </p:txBody>
      </p:sp>
      <p:sp>
        <p:nvSpPr>
          <p:cNvPr id="9" name="Slide Number Placeholder 8"/>
          <p:cNvSpPr>
            <a:spLocks noGrp="1"/>
          </p:cNvSpPr>
          <p:nvPr>
            <p:ph type="sldNum" sz="quarter" idx="12"/>
          </p:nvPr>
        </p:nvSpPr>
        <p:spPr/>
        <p:txBody>
          <a:bodyPr/>
          <a:lstStyle/>
          <a:p>
            <a:fld id="{988C6E9F-2AF6-4ED1-BF6F-0860599BE9FB}" type="slidenum">
              <a:rPr lang="en-GB" smtClean="0"/>
              <a:t>‹#›</a:t>
            </a:fld>
            <a:endParaRPr lang="en-GB"/>
          </a:p>
        </p:txBody>
      </p:sp>
    </p:spTree>
    <p:extLst>
      <p:ext uri="{BB962C8B-B14F-4D97-AF65-F5344CB8AC3E}">
        <p14:creationId xmlns:p14="http://schemas.microsoft.com/office/powerpoint/2010/main" val="1008837314"/>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7" name="Rectangle 6"/>
          <p:cNvSpPr>
            <a:spLocks noChangeAspect="1"/>
          </p:cNvSpPr>
          <p:nvPr/>
        </p:nvSpPr>
        <p:spPr>
          <a:xfrm>
            <a:off x="440683" y="606554"/>
            <a:ext cx="11300036" cy="1258827"/>
          </a:xfrm>
          <a:prstGeom prst="rect">
            <a:avLst/>
          </a:prstGeom>
          <a:solidFill>
            <a:schemeClr val="accent1"/>
          </a:solidFill>
          <a:ln>
            <a:noFill/>
          </a:ln>
          <a:effectLst/>
        </p:spPr>
        <p:style>
          <a:lnRef idx="1">
            <a:schemeClr val="accent1"/>
          </a:lnRef>
          <a:fillRef idx="3">
            <a:schemeClr val="accent1"/>
          </a:fillRef>
          <a:effectRef idx="2">
            <a:schemeClr val="accent1"/>
          </a:effectRef>
          <a:fontRef idx="minor">
            <a:schemeClr val="lt1"/>
          </a:fontRef>
        </p:style>
        <p:txBody>
          <a:bodyPr/>
          <a:lstStyle/>
          <a:p>
            <a:endParaRPr lang="en-GB"/>
          </a:p>
        </p:txBody>
      </p:sp>
      <p:sp>
        <p:nvSpPr>
          <p:cNvPr id="8" name="Title 1"/>
          <p:cNvSpPr>
            <a:spLocks noGrp="1"/>
          </p:cNvSpPr>
          <p:nvPr>
            <p:ph type="title"/>
          </p:nvPr>
        </p:nvSpPr>
        <p:spPr>
          <a:xfrm>
            <a:off x="575894" y="729658"/>
            <a:ext cx="11029616" cy="988332"/>
          </a:xfrm>
        </p:spPr>
        <p:txBody>
          <a:bodyPr/>
          <a:lstStyle/>
          <a:p>
            <a:r>
              <a:rPr lang="en-GB"/>
              <a:t>Click to edit Master title style</a:t>
            </a:r>
            <a:endParaRPr lang="en-US" dirty="0"/>
          </a:p>
        </p:txBody>
      </p:sp>
      <p:sp>
        <p:nvSpPr>
          <p:cNvPr id="3" name="Date Placeholder 2"/>
          <p:cNvSpPr>
            <a:spLocks noGrp="1"/>
          </p:cNvSpPr>
          <p:nvPr>
            <p:ph type="dt" sz="half" idx="10"/>
          </p:nvPr>
        </p:nvSpPr>
        <p:spPr/>
        <p:txBody>
          <a:bodyPr/>
          <a:lstStyle/>
          <a:p>
            <a:fld id="{85AABB2B-C50A-43CA-A266-3EDFBB1B7354}" type="datetimeFigureOut">
              <a:rPr lang="en-GB" smtClean="0"/>
              <a:t>15/10/2026</a:t>
            </a:fld>
            <a:endParaRPr lang="en-GB"/>
          </a:p>
        </p:txBody>
      </p:sp>
      <p:sp>
        <p:nvSpPr>
          <p:cNvPr id="4" name="Footer Placeholder 3"/>
          <p:cNvSpPr>
            <a:spLocks noGrp="1"/>
          </p:cNvSpPr>
          <p:nvPr>
            <p:ph type="ftr" sz="quarter" idx="11"/>
          </p:nvPr>
        </p:nvSpPr>
        <p:spPr/>
        <p:txBody>
          <a:bodyPr/>
          <a:lstStyle/>
          <a:p>
            <a:endParaRPr lang="en-GB"/>
          </a:p>
        </p:txBody>
      </p:sp>
      <p:sp>
        <p:nvSpPr>
          <p:cNvPr id="5" name="Slide Number Placeholder 4"/>
          <p:cNvSpPr>
            <a:spLocks noGrp="1"/>
          </p:cNvSpPr>
          <p:nvPr>
            <p:ph type="sldNum" sz="quarter" idx="12"/>
          </p:nvPr>
        </p:nvSpPr>
        <p:spPr/>
        <p:txBody>
          <a:bodyPr/>
          <a:lstStyle/>
          <a:p>
            <a:fld id="{988C6E9F-2AF6-4ED1-BF6F-0860599BE9FB}" type="slidenum">
              <a:rPr lang="en-GB" smtClean="0"/>
              <a:t>‹#›</a:t>
            </a:fld>
            <a:endParaRPr lang="en-GB"/>
          </a:p>
        </p:txBody>
      </p:sp>
    </p:spTree>
    <p:extLst>
      <p:ext uri="{BB962C8B-B14F-4D97-AF65-F5344CB8AC3E}">
        <p14:creationId xmlns:p14="http://schemas.microsoft.com/office/powerpoint/2010/main" val="3488582350"/>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85AABB2B-C50A-43CA-A266-3EDFBB1B7354}" type="datetimeFigureOut">
              <a:rPr lang="en-GB" smtClean="0"/>
              <a:t>15/10/2026</a:t>
            </a:fld>
            <a:endParaRPr lang="en-GB"/>
          </a:p>
        </p:txBody>
      </p:sp>
      <p:sp>
        <p:nvSpPr>
          <p:cNvPr id="3" name="Footer Placeholder 2"/>
          <p:cNvSpPr>
            <a:spLocks noGrp="1"/>
          </p:cNvSpPr>
          <p:nvPr>
            <p:ph type="ftr" sz="quarter" idx="11"/>
          </p:nvPr>
        </p:nvSpPr>
        <p:spPr/>
        <p:txBody>
          <a:bodyPr/>
          <a:lstStyle/>
          <a:p>
            <a:endParaRPr lang="en-GB"/>
          </a:p>
        </p:txBody>
      </p:sp>
      <p:sp>
        <p:nvSpPr>
          <p:cNvPr id="4" name="Slide Number Placeholder 3"/>
          <p:cNvSpPr>
            <a:spLocks noGrp="1"/>
          </p:cNvSpPr>
          <p:nvPr>
            <p:ph type="sldNum" sz="quarter" idx="12"/>
          </p:nvPr>
        </p:nvSpPr>
        <p:spPr/>
        <p:txBody>
          <a:bodyPr/>
          <a:lstStyle/>
          <a:p>
            <a:fld id="{988C6E9F-2AF6-4ED1-BF6F-0860599BE9FB}" type="slidenum">
              <a:rPr lang="en-GB" smtClean="0"/>
              <a:t>‹#›</a:t>
            </a:fld>
            <a:endParaRPr lang="en-GB"/>
          </a:p>
        </p:txBody>
      </p:sp>
    </p:spTree>
    <p:extLst>
      <p:ext uri="{BB962C8B-B14F-4D97-AF65-F5344CB8AC3E}">
        <p14:creationId xmlns:p14="http://schemas.microsoft.com/office/powerpoint/2010/main" val="983299436"/>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9" name="Rectangle 8"/>
          <p:cNvSpPr>
            <a:spLocks noChangeAspect="1"/>
          </p:cNvSpPr>
          <p:nvPr/>
        </p:nvSpPr>
        <p:spPr>
          <a:xfrm>
            <a:off x="447817" y="5141973"/>
            <a:ext cx="11298200" cy="1274702"/>
          </a:xfrm>
          <a:prstGeom prst="rect">
            <a:avLst/>
          </a:prstGeom>
          <a:solidFill>
            <a:schemeClr val="accent1"/>
          </a:solidFill>
          <a:ln>
            <a:noFill/>
          </a:ln>
          <a:effectLst/>
        </p:spPr>
        <p:style>
          <a:lnRef idx="1">
            <a:schemeClr val="accent1"/>
          </a:lnRef>
          <a:fillRef idx="3">
            <a:schemeClr val="accent1"/>
          </a:fillRef>
          <a:effectRef idx="2">
            <a:schemeClr val="accent1"/>
          </a:effectRef>
          <a:fontRef idx="minor">
            <a:schemeClr val="lt1"/>
          </a:fontRef>
        </p:style>
        <p:txBody>
          <a:bodyPr/>
          <a:lstStyle/>
          <a:p>
            <a:endParaRPr lang="en-GB"/>
          </a:p>
        </p:txBody>
      </p:sp>
      <p:sp>
        <p:nvSpPr>
          <p:cNvPr id="2" name="Title 1"/>
          <p:cNvSpPr>
            <a:spLocks noGrp="1"/>
          </p:cNvSpPr>
          <p:nvPr>
            <p:ph type="title"/>
          </p:nvPr>
        </p:nvSpPr>
        <p:spPr>
          <a:xfrm>
            <a:off x="581192" y="5262296"/>
            <a:ext cx="4909445" cy="689514"/>
          </a:xfrm>
        </p:spPr>
        <p:txBody>
          <a:bodyPr anchor="ctr"/>
          <a:lstStyle>
            <a:lvl1pPr algn="l">
              <a:defRPr sz="2000" b="0">
                <a:solidFill>
                  <a:schemeClr val="accent1">
                    <a:lumMod val="75000"/>
                    <a:lumOff val="25000"/>
                  </a:schemeClr>
                </a:solidFill>
              </a:defRPr>
            </a:lvl1pPr>
          </a:lstStyle>
          <a:p>
            <a:r>
              <a:rPr lang="en-GB"/>
              <a:t>Click to edit Master title style</a:t>
            </a:r>
            <a:endParaRPr lang="en-US" dirty="0"/>
          </a:p>
        </p:txBody>
      </p:sp>
      <p:sp>
        <p:nvSpPr>
          <p:cNvPr id="3" name="Content Placeholder 2"/>
          <p:cNvSpPr>
            <a:spLocks noGrp="1"/>
          </p:cNvSpPr>
          <p:nvPr>
            <p:ph idx="1"/>
          </p:nvPr>
        </p:nvSpPr>
        <p:spPr>
          <a:xfrm>
            <a:off x="447816" y="601200"/>
            <a:ext cx="11292840" cy="4204800"/>
          </a:xfrm>
        </p:spPr>
        <p:txBody>
          <a:bodyPr anchor="ctr">
            <a:normAutofit/>
          </a:bodyPr>
          <a:lstStyle>
            <a:lvl1pPr>
              <a:defRPr sz="2000">
                <a:solidFill>
                  <a:schemeClr val="tx2"/>
                </a:solidFill>
              </a:defRPr>
            </a:lvl1pPr>
            <a:lvl2pPr>
              <a:defRPr sz="1800">
                <a:solidFill>
                  <a:schemeClr val="tx2"/>
                </a:solidFill>
              </a:defRPr>
            </a:lvl2pPr>
            <a:lvl3pPr>
              <a:defRPr sz="1600">
                <a:solidFill>
                  <a:schemeClr val="tx2"/>
                </a:solidFill>
              </a:defRPr>
            </a:lvl3pPr>
            <a:lvl4pPr>
              <a:defRPr sz="1400">
                <a:solidFill>
                  <a:schemeClr val="tx2"/>
                </a:solidFill>
              </a:defRPr>
            </a:lvl4pPr>
            <a:lvl5pPr>
              <a:defRPr sz="1400">
                <a:solidFill>
                  <a:schemeClr val="tx2"/>
                </a:solidFill>
              </a:defRPr>
            </a:lvl5pPr>
            <a:lvl6pPr>
              <a:defRPr sz="1400">
                <a:solidFill>
                  <a:schemeClr val="tx2"/>
                </a:solidFill>
              </a:defRPr>
            </a:lvl6pPr>
            <a:lvl7pPr>
              <a:defRPr sz="1400">
                <a:solidFill>
                  <a:schemeClr val="tx2"/>
                </a:solidFill>
              </a:defRPr>
            </a:lvl7pPr>
            <a:lvl8pPr>
              <a:defRPr sz="1400">
                <a:solidFill>
                  <a:schemeClr val="tx2"/>
                </a:solidFill>
              </a:defRPr>
            </a:lvl8pPr>
            <a:lvl9pPr>
              <a:defRPr sz="1400">
                <a:solidFill>
                  <a:schemeClr val="tx2"/>
                </a:solidFill>
              </a:defRPr>
            </a:lvl9pPr>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lang="en-US" dirty="0"/>
          </a:p>
        </p:txBody>
      </p:sp>
      <p:sp>
        <p:nvSpPr>
          <p:cNvPr id="4" name="Text Placeholder 3"/>
          <p:cNvSpPr>
            <a:spLocks noGrp="1"/>
          </p:cNvSpPr>
          <p:nvPr>
            <p:ph type="body" sz="half" idx="2"/>
          </p:nvPr>
        </p:nvSpPr>
        <p:spPr>
          <a:xfrm>
            <a:off x="5740823" y="5262296"/>
            <a:ext cx="5869987" cy="689515"/>
          </a:xfrm>
        </p:spPr>
        <p:txBody>
          <a:bodyPr anchor="ctr">
            <a:normAutofit/>
          </a:bodyPr>
          <a:lstStyle>
            <a:lvl1pPr marL="0" indent="0" algn="r">
              <a:buNone/>
              <a:defRPr sz="1100">
                <a:solidFill>
                  <a:schemeClr val="bg1"/>
                </a:solidFill>
              </a:defRPr>
            </a:lvl1pPr>
            <a:lvl2pPr marL="457200" indent="0">
              <a:buNone/>
              <a:defRPr sz="11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GB"/>
              <a:t>Click to edit Master text styles</a:t>
            </a:r>
          </a:p>
        </p:txBody>
      </p:sp>
      <p:sp>
        <p:nvSpPr>
          <p:cNvPr id="5" name="Date Placeholder 4"/>
          <p:cNvSpPr>
            <a:spLocks noGrp="1"/>
          </p:cNvSpPr>
          <p:nvPr>
            <p:ph type="dt" sz="half" idx="10"/>
          </p:nvPr>
        </p:nvSpPr>
        <p:spPr/>
        <p:txBody>
          <a:bodyPr/>
          <a:lstStyle>
            <a:lvl1pPr>
              <a:defRPr>
                <a:solidFill>
                  <a:schemeClr val="accent1">
                    <a:lumMod val="75000"/>
                    <a:lumOff val="25000"/>
                  </a:schemeClr>
                </a:solidFill>
              </a:defRPr>
            </a:lvl1pPr>
          </a:lstStyle>
          <a:p>
            <a:fld id="{85AABB2B-C50A-43CA-A266-3EDFBB1B7354}" type="datetimeFigureOut">
              <a:rPr lang="en-GB" smtClean="0"/>
              <a:t>15/10/2026</a:t>
            </a:fld>
            <a:endParaRPr lang="en-GB"/>
          </a:p>
        </p:txBody>
      </p:sp>
      <p:sp>
        <p:nvSpPr>
          <p:cNvPr id="6" name="Footer Placeholder 5"/>
          <p:cNvSpPr>
            <a:spLocks noGrp="1"/>
          </p:cNvSpPr>
          <p:nvPr>
            <p:ph type="ftr" sz="quarter" idx="11"/>
          </p:nvPr>
        </p:nvSpPr>
        <p:spPr/>
        <p:txBody>
          <a:bodyPr/>
          <a:lstStyle>
            <a:lvl1pPr>
              <a:defRPr>
                <a:solidFill>
                  <a:schemeClr val="accent1">
                    <a:lumMod val="75000"/>
                    <a:lumOff val="25000"/>
                  </a:schemeClr>
                </a:solidFill>
              </a:defRPr>
            </a:lvl1pPr>
          </a:lstStyle>
          <a:p>
            <a:endParaRPr lang="en-GB"/>
          </a:p>
        </p:txBody>
      </p:sp>
      <p:sp>
        <p:nvSpPr>
          <p:cNvPr id="7" name="Slide Number Placeholder 6"/>
          <p:cNvSpPr>
            <a:spLocks noGrp="1"/>
          </p:cNvSpPr>
          <p:nvPr>
            <p:ph type="sldNum" sz="quarter" idx="12"/>
          </p:nvPr>
        </p:nvSpPr>
        <p:spPr/>
        <p:txBody>
          <a:bodyPr/>
          <a:lstStyle>
            <a:lvl1pPr>
              <a:defRPr>
                <a:solidFill>
                  <a:schemeClr val="accent1">
                    <a:lumMod val="75000"/>
                    <a:lumOff val="25000"/>
                  </a:schemeClr>
                </a:solidFill>
              </a:defRPr>
            </a:lvl1pPr>
          </a:lstStyle>
          <a:p>
            <a:fld id="{988C6E9F-2AF6-4ED1-BF6F-0860599BE9FB}" type="slidenum">
              <a:rPr lang="en-GB" smtClean="0"/>
              <a:t>‹#›</a:t>
            </a:fld>
            <a:endParaRPr lang="en-GB"/>
          </a:p>
        </p:txBody>
      </p:sp>
    </p:spTree>
    <p:extLst>
      <p:ext uri="{BB962C8B-B14F-4D97-AF65-F5344CB8AC3E}">
        <p14:creationId xmlns:p14="http://schemas.microsoft.com/office/powerpoint/2010/main" val="2196780963"/>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581193" y="4693389"/>
            <a:ext cx="11029616" cy="566738"/>
          </a:xfrm>
        </p:spPr>
        <p:txBody>
          <a:bodyPr anchor="b">
            <a:normAutofit/>
          </a:bodyPr>
          <a:lstStyle>
            <a:lvl1pPr algn="l">
              <a:defRPr sz="2400" b="0">
                <a:solidFill>
                  <a:schemeClr val="accent1"/>
                </a:solidFill>
              </a:defRPr>
            </a:lvl1pPr>
          </a:lstStyle>
          <a:p>
            <a:r>
              <a:rPr lang="en-GB"/>
              <a:t>Click to edit Master title style</a:t>
            </a:r>
            <a:endParaRPr lang="en-US" dirty="0"/>
          </a:p>
        </p:txBody>
      </p:sp>
      <p:sp>
        <p:nvSpPr>
          <p:cNvPr id="3" name="Picture Placeholder 2"/>
          <p:cNvSpPr>
            <a:spLocks noGrp="1" noChangeAspect="1"/>
          </p:cNvSpPr>
          <p:nvPr>
            <p:ph type="pic" idx="1"/>
          </p:nvPr>
        </p:nvSpPr>
        <p:spPr>
          <a:xfrm>
            <a:off x="447817" y="599725"/>
            <a:ext cx="11290859" cy="3557252"/>
          </a:xfrm>
        </p:spPr>
        <p:txBody>
          <a:bodyPr anchor="t">
            <a:normAutofit/>
          </a:bodyPr>
          <a:lstStyle>
            <a:lvl1pPr marL="0" indent="0" algn="ctr">
              <a:buNone/>
              <a:defRPr sz="1600"/>
            </a:lvl1pPr>
            <a:lvl2pPr marL="457200" indent="0">
              <a:buNone/>
              <a:defRPr sz="1600"/>
            </a:lvl2pPr>
            <a:lvl3pPr marL="914400" indent="0">
              <a:buNone/>
              <a:defRPr sz="1600"/>
            </a:lvl3pPr>
            <a:lvl4pPr marL="1371600" indent="0">
              <a:buNone/>
              <a:defRPr sz="1600"/>
            </a:lvl4pPr>
            <a:lvl5pPr marL="1828800" indent="0">
              <a:buNone/>
              <a:defRPr sz="1600"/>
            </a:lvl5pPr>
            <a:lvl6pPr marL="2286000" indent="0">
              <a:buNone/>
              <a:defRPr sz="1600"/>
            </a:lvl6pPr>
            <a:lvl7pPr marL="2743200" indent="0">
              <a:buNone/>
              <a:defRPr sz="1600"/>
            </a:lvl7pPr>
            <a:lvl8pPr marL="3200400" indent="0">
              <a:buNone/>
              <a:defRPr sz="1600"/>
            </a:lvl8pPr>
            <a:lvl9pPr marL="3657600" indent="0">
              <a:buNone/>
              <a:defRPr sz="1600"/>
            </a:lvl9pPr>
          </a:lstStyle>
          <a:p>
            <a:r>
              <a:rPr lang="en-GB"/>
              <a:t>Click icon to add picture</a:t>
            </a:r>
            <a:endParaRPr lang="en-US" dirty="0"/>
          </a:p>
        </p:txBody>
      </p:sp>
      <p:sp>
        <p:nvSpPr>
          <p:cNvPr id="4" name="Text Placeholder 3"/>
          <p:cNvSpPr>
            <a:spLocks noGrp="1"/>
          </p:cNvSpPr>
          <p:nvPr>
            <p:ph type="body" sz="half" idx="2"/>
          </p:nvPr>
        </p:nvSpPr>
        <p:spPr>
          <a:xfrm>
            <a:off x="581192" y="5260127"/>
            <a:ext cx="11029617" cy="598671"/>
          </a:xfrm>
        </p:spPr>
        <p:txBody>
          <a:bodyPr>
            <a:normAutofit/>
          </a:bodyPr>
          <a:lstStyle>
            <a:lvl1pPr marL="0" indent="0">
              <a:buNone/>
              <a:defRPr sz="12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GB"/>
              <a:t>Click to edit Master text styles</a:t>
            </a:r>
          </a:p>
        </p:txBody>
      </p:sp>
      <p:sp>
        <p:nvSpPr>
          <p:cNvPr id="5" name="Date Placeholder 4"/>
          <p:cNvSpPr>
            <a:spLocks noGrp="1"/>
          </p:cNvSpPr>
          <p:nvPr>
            <p:ph type="dt" sz="half" idx="10"/>
          </p:nvPr>
        </p:nvSpPr>
        <p:spPr/>
        <p:txBody>
          <a:bodyPr/>
          <a:lstStyle/>
          <a:p>
            <a:fld id="{85AABB2B-C50A-43CA-A266-3EDFBB1B7354}" type="datetimeFigureOut">
              <a:rPr lang="en-GB" smtClean="0"/>
              <a:t>15/10/2026</a:t>
            </a:fld>
            <a:endParaRPr lang="en-GB"/>
          </a:p>
        </p:txBody>
      </p:sp>
      <p:sp>
        <p:nvSpPr>
          <p:cNvPr id="6" name="Footer Placeholder 5"/>
          <p:cNvSpPr>
            <a:spLocks noGrp="1"/>
          </p:cNvSpPr>
          <p:nvPr>
            <p:ph type="ftr" sz="quarter" idx="11"/>
          </p:nvPr>
        </p:nvSpPr>
        <p:spPr/>
        <p:txBody>
          <a:bodyPr/>
          <a:lstStyle/>
          <a:p>
            <a:endParaRPr lang="en-GB"/>
          </a:p>
        </p:txBody>
      </p:sp>
      <p:sp>
        <p:nvSpPr>
          <p:cNvPr id="7" name="Slide Number Placeholder 6"/>
          <p:cNvSpPr>
            <a:spLocks noGrp="1"/>
          </p:cNvSpPr>
          <p:nvPr>
            <p:ph type="sldNum" sz="quarter" idx="12"/>
          </p:nvPr>
        </p:nvSpPr>
        <p:spPr/>
        <p:txBody>
          <a:bodyPr/>
          <a:lstStyle/>
          <a:p>
            <a:fld id="{988C6E9F-2AF6-4ED1-BF6F-0860599BE9FB}" type="slidenum">
              <a:rPr lang="en-GB" smtClean="0"/>
              <a:t>‹#›</a:t>
            </a:fld>
            <a:endParaRPr lang="en-GB"/>
          </a:p>
        </p:txBody>
      </p:sp>
    </p:spTree>
    <p:extLst>
      <p:ext uri="{BB962C8B-B14F-4D97-AF65-F5344CB8AC3E}">
        <p14:creationId xmlns:p14="http://schemas.microsoft.com/office/powerpoint/2010/main" val="2548734209"/>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8" name="Rectangle 7"/>
          <p:cNvSpPr>
            <a:spLocks noChangeAspect="1"/>
          </p:cNvSpPr>
          <p:nvPr/>
        </p:nvSpPr>
        <p:spPr>
          <a:xfrm>
            <a:off x="440286" y="614407"/>
            <a:ext cx="11309338" cy="1189298"/>
          </a:xfrm>
          <a:prstGeom prst="rect">
            <a:avLst/>
          </a:prstGeom>
          <a:solidFill>
            <a:schemeClr val="accent1"/>
          </a:solidFill>
          <a:ln>
            <a:noFill/>
          </a:ln>
          <a:effectLst/>
        </p:spPr>
        <p:style>
          <a:lnRef idx="1">
            <a:schemeClr val="accent1"/>
          </a:lnRef>
          <a:fillRef idx="3">
            <a:schemeClr val="accent1"/>
          </a:fillRef>
          <a:effectRef idx="2">
            <a:schemeClr val="accent1"/>
          </a:effectRef>
          <a:fontRef idx="minor">
            <a:schemeClr val="lt1"/>
          </a:fontRef>
        </p:style>
        <p:txBody>
          <a:bodyPr/>
          <a:lstStyle/>
          <a:p>
            <a:endParaRPr lang="en-GB"/>
          </a:p>
        </p:txBody>
      </p:sp>
      <p:sp>
        <p:nvSpPr>
          <p:cNvPr id="9" name="Title 1"/>
          <p:cNvSpPr>
            <a:spLocks noGrp="1"/>
          </p:cNvSpPr>
          <p:nvPr>
            <p:ph type="title"/>
          </p:nvPr>
        </p:nvSpPr>
        <p:spPr>
          <a:xfrm>
            <a:off x="581192" y="702156"/>
            <a:ext cx="11029616" cy="1013800"/>
          </a:xfrm>
        </p:spPr>
        <p:txBody>
          <a:bodyPr/>
          <a:lstStyle/>
          <a:p>
            <a:r>
              <a:rPr lang="en-GB"/>
              <a:t>Click to edit Master title style</a:t>
            </a:r>
            <a:endParaRPr lang="en-US" dirty="0"/>
          </a:p>
        </p:txBody>
      </p:sp>
      <p:sp>
        <p:nvSpPr>
          <p:cNvPr id="3" name="Vertical Text Placeholder 2"/>
          <p:cNvSpPr>
            <a:spLocks noGrp="1"/>
          </p:cNvSpPr>
          <p:nvPr>
            <p:ph type="body" orient="vert" idx="1"/>
          </p:nvPr>
        </p:nvSpPr>
        <p:spPr/>
        <p:txBody>
          <a:bodyPr vert="eaVert" anchor="t"/>
          <a:lstStyle>
            <a:lvl1pPr algn="l">
              <a:defRPr/>
            </a:lvl1pPr>
            <a:lvl2pPr algn="l">
              <a:defRPr/>
            </a:lvl2pPr>
            <a:lvl3pPr algn="l">
              <a:defRPr/>
            </a:lvl3pPr>
            <a:lvl4pPr algn="l">
              <a:defRPr/>
            </a:lvl4pPr>
            <a:lvl5pPr algn="l">
              <a:defRPr/>
            </a:lvl5pPr>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lang="en-US" dirty="0"/>
          </a:p>
        </p:txBody>
      </p:sp>
      <p:sp>
        <p:nvSpPr>
          <p:cNvPr id="4" name="Date Placeholder 3"/>
          <p:cNvSpPr>
            <a:spLocks noGrp="1"/>
          </p:cNvSpPr>
          <p:nvPr>
            <p:ph type="dt" sz="half" idx="10"/>
          </p:nvPr>
        </p:nvSpPr>
        <p:spPr/>
        <p:txBody>
          <a:bodyPr/>
          <a:lstStyle/>
          <a:p>
            <a:fld id="{85AABB2B-C50A-43CA-A266-3EDFBB1B7354}" type="datetimeFigureOut">
              <a:rPr lang="en-GB" smtClean="0"/>
              <a:t>15/10/2026</a:t>
            </a:fld>
            <a:endParaRPr lang="en-GB"/>
          </a:p>
        </p:txBody>
      </p:sp>
      <p:sp>
        <p:nvSpPr>
          <p:cNvPr id="5" name="Footer Placeholder 4"/>
          <p:cNvSpPr>
            <a:spLocks noGrp="1"/>
          </p:cNvSpPr>
          <p:nvPr>
            <p:ph type="ftr" sz="quarter" idx="11"/>
          </p:nvPr>
        </p:nvSpPr>
        <p:spPr/>
        <p:txBody>
          <a:bodyPr/>
          <a:lstStyle/>
          <a:p>
            <a:endParaRPr lang="en-GB"/>
          </a:p>
        </p:txBody>
      </p:sp>
      <p:sp>
        <p:nvSpPr>
          <p:cNvPr id="6" name="Slide Number Placeholder 5"/>
          <p:cNvSpPr>
            <a:spLocks noGrp="1"/>
          </p:cNvSpPr>
          <p:nvPr>
            <p:ph type="sldNum" sz="quarter" idx="12"/>
          </p:nvPr>
        </p:nvSpPr>
        <p:spPr/>
        <p:txBody>
          <a:bodyPr/>
          <a:lstStyle/>
          <a:p>
            <a:fld id="{988C6E9F-2AF6-4ED1-BF6F-0860599BE9FB}" type="slidenum">
              <a:rPr lang="en-GB" smtClean="0"/>
              <a:t>‹#›</a:t>
            </a:fld>
            <a:endParaRPr lang="en-GB"/>
          </a:p>
        </p:txBody>
      </p:sp>
    </p:spTree>
    <p:extLst>
      <p:ext uri="{BB962C8B-B14F-4D97-AF65-F5344CB8AC3E}">
        <p14:creationId xmlns:p14="http://schemas.microsoft.com/office/powerpoint/2010/main" val="208023353"/>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7" name="Rectangle 6"/>
          <p:cNvSpPr>
            <a:spLocks noChangeAspect="1"/>
          </p:cNvSpPr>
          <p:nvPr/>
        </p:nvSpPr>
        <p:spPr>
          <a:xfrm>
            <a:off x="8839201" y="599725"/>
            <a:ext cx="2906817" cy="5816950"/>
          </a:xfrm>
          <a:prstGeom prst="rect">
            <a:avLst/>
          </a:prstGeom>
          <a:solidFill>
            <a:schemeClr val="accent1"/>
          </a:solidFill>
          <a:ln>
            <a:noFill/>
          </a:ln>
          <a:effectLst/>
        </p:spPr>
        <p:style>
          <a:lnRef idx="1">
            <a:schemeClr val="accent1"/>
          </a:lnRef>
          <a:fillRef idx="3">
            <a:schemeClr val="accent1"/>
          </a:fillRef>
          <a:effectRef idx="2">
            <a:schemeClr val="accent1"/>
          </a:effectRef>
          <a:fontRef idx="minor">
            <a:schemeClr val="lt1"/>
          </a:fontRef>
        </p:style>
        <p:txBody>
          <a:bodyPr/>
          <a:lstStyle/>
          <a:p>
            <a:endParaRPr lang="en-GB"/>
          </a:p>
        </p:txBody>
      </p:sp>
      <p:sp>
        <p:nvSpPr>
          <p:cNvPr id="2" name="Vertical Title 1"/>
          <p:cNvSpPr>
            <a:spLocks noGrp="1"/>
          </p:cNvSpPr>
          <p:nvPr>
            <p:ph type="title" orient="vert"/>
          </p:nvPr>
        </p:nvSpPr>
        <p:spPr>
          <a:xfrm>
            <a:off x="8839201" y="675726"/>
            <a:ext cx="2004164" cy="5183073"/>
          </a:xfrm>
        </p:spPr>
        <p:txBody>
          <a:bodyPr vert="eaVert"/>
          <a:lstStyle/>
          <a:p>
            <a:r>
              <a:rPr lang="en-GB"/>
              <a:t>Click to edit Master title style</a:t>
            </a:r>
            <a:endParaRPr lang="en-US" dirty="0"/>
          </a:p>
        </p:txBody>
      </p:sp>
      <p:sp>
        <p:nvSpPr>
          <p:cNvPr id="3" name="Vertical Text Placeholder 2"/>
          <p:cNvSpPr>
            <a:spLocks noGrp="1"/>
          </p:cNvSpPr>
          <p:nvPr>
            <p:ph type="body" orient="vert" idx="1"/>
          </p:nvPr>
        </p:nvSpPr>
        <p:spPr>
          <a:xfrm>
            <a:off x="774923" y="675726"/>
            <a:ext cx="7896279" cy="5183073"/>
          </a:xfrm>
        </p:spPr>
        <p:txBody>
          <a:bodyPr vert="eaVert" anchor="t"/>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lang="en-US" dirty="0"/>
          </a:p>
        </p:txBody>
      </p:sp>
      <p:sp>
        <p:nvSpPr>
          <p:cNvPr id="4" name="Date Placeholder 3"/>
          <p:cNvSpPr>
            <a:spLocks noGrp="1"/>
          </p:cNvSpPr>
          <p:nvPr>
            <p:ph type="dt" sz="half" idx="10"/>
          </p:nvPr>
        </p:nvSpPr>
        <p:spPr>
          <a:xfrm>
            <a:off x="8993673" y="5956137"/>
            <a:ext cx="1328141" cy="365125"/>
          </a:xfrm>
        </p:spPr>
        <p:txBody>
          <a:bodyPr/>
          <a:lstStyle>
            <a:lvl1pPr>
              <a:defRPr>
                <a:solidFill>
                  <a:schemeClr val="accent1">
                    <a:lumMod val="75000"/>
                    <a:lumOff val="25000"/>
                  </a:schemeClr>
                </a:solidFill>
              </a:defRPr>
            </a:lvl1pPr>
          </a:lstStyle>
          <a:p>
            <a:fld id="{85AABB2B-C50A-43CA-A266-3EDFBB1B7354}" type="datetimeFigureOut">
              <a:rPr lang="en-GB" smtClean="0"/>
              <a:t>15/10/2026</a:t>
            </a:fld>
            <a:endParaRPr lang="en-GB"/>
          </a:p>
        </p:txBody>
      </p:sp>
      <p:sp>
        <p:nvSpPr>
          <p:cNvPr id="5" name="Footer Placeholder 4"/>
          <p:cNvSpPr>
            <a:spLocks noGrp="1"/>
          </p:cNvSpPr>
          <p:nvPr>
            <p:ph type="ftr" sz="quarter" idx="11"/>
          </p:nvPr>
        </p:nvSpPr>
        <p:spPr>
          <a:xfrm>
            <a:off x="774923" y="5951811"/>
            <a:ext cx="7896279" cy="365125"/>
          </a:xfrm>
        </p:spPr>
        <p:txBody>
          <a:bodyPr/>
          <a:lstStyle/>
          <a:p>
            <a:endParaRPr lang="en-GB"/>
          </a:p>
        </p:txBody>
      </p:sp>
      <p:sp>
        <p:nvSpPr>
          <p:cNvPr id="6" name="Slide Number Placeholder 5"/>
          <p:cNvSpPr>
            <a:spLocks noGrp="1"/>
          </p:cNvSpPr>
          <p:nvPr>
            <p:ph type="sldNum" sz="quarter" idx="12"/>
          </p:nvPr>
        </p:nvSpPr>
        <p:spPr>
          <a:xfrm>
            <a:off x="10446615" y="5956137"/>
            <a:ext cx="1164195" cy="365125"/>
          </a:xfrm>
        </p:spPr>
        <p:txBody>
          <a:bodyPr/>
          <a:lstStyle>
            <a:lvl1pPr>
              <a:defRPr>
                <a:solidFill>
                  <a:schemeClr val="accent1">
                    <a:lumMod val="75000"/>
                    <a:lumOff val="25000"/>
                  </a:schemeClr>
                </a:solidFill>
              </a:defRPr>
            </a:lvl1pPr>
          </a:lstStyle>
          <a:p>
            <a:fld id="{988C6E9F-2AF6-4ED1-BF6F-0860599BE9FB}" type="slidenum">
              <a:rPr lang="en-GB" smtClean="0"/>
              <a:t>‹#›</a:t>
            </a:fld>
            <a:endParaRPr lang="en-GB"/>
          </a:p>
        </p:txBody>
      </p:sp>
    </p:spTree>
    <p:extLst>
      <p:ext uri="{BB962C8B-B14F-4D97-AF65-F5344CB8AC3E}">
        <p14:creationId xmlns:p14="http://schemas.microsoft.com/office/powerpoint/2010/main" val="3917644899"/>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581192" y="705124"/>
            <a:ext cx="11029616" cy="1189554"/>
          </a:xfrm>
          <a:prstGeom prst="rect">
            <a:avLst/>
          </a:prstGeom>
        </p:spPr>
        <p:txBody>
          <a:bodyPr vert="horz" lIns="91440" tIns="45720" rIns="91440" bIns="45720" rtlCol="0" anchor="b">
            <a:normAutofit/>
          </a:bodyPr>
          <a:lstStyle/>
          <a:p>
            <a:r>
              <a:rPr lang="en-GB"/>
              <a:t>Click to edit Master title style</a:t>
            </a:r>
            <a:endParaRPr lang="en-US" dirty="0"/>
          </a:p>
        </p:txBody>
      </p:sp>
      <p:sp>
        <p:nvSpPr>
          <p:cNvPr id="3" name="Text Placeholder 2"/>
          <p:cNvSpPr>
            <a:spLocks noGrp="1"/>
          </p:cNvSpPr>
          <p:nvPr>
            <p:ph type="body" idx="1"/>
          </p:nvPr>
        </p:nvSpPr>
        <p:spPr>
          <a:xfrm>
            <a:off x="581192" y="2336003"/>
            <a:ext cx="11029616" cy="3522794"/>
          </a:xfrm>
          <a:prstGeom prst="rect">
            <a:avLst/>
          </a:prstGeom>
        </p:spPr>
        <p:txBody>
          <a:bodyPr vert="horz" lIns="91440" tIns="45720" rIns="91440" bIns="45720" rtlCol="0" anchor="ctr">
            <a:normAutofit/>
          </a:bodyPr>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lang="en-US" dirty="0"/>
          </a:p>
        </p:txBody>
      </p:sp>
      <p:sp>
        <p:nvSpPr>
          <p:cNvPr id="4" name="Date Placeholder 3"/>
          <p:cNvSpPr>
            <a:spLocks noGrp="1"/>
          </p:cNvSpPr>
          <p:nvPr>
            <p:ph type="dt" sz="half" idx="2"/>
          </p:nvPr>
        </p:nvSpPr>
        <p:spPr>
          <a:xfrm>
            <a:off x="7605951" y="5956137"/>
            <a:ext cx="2844799" cy="365125"/>
          </a:xfrm>
          <a:prstGeom prst="rect">
            <a:avLst/>
          </a:prstGeom>
        </p:spPr>
        <p:txBody>
          <a:bodyPr vert="horz" lIns="91440" tIns="45720" rIns="91440" bIns="45720" rtlCol="0" anchor="ctr"/>
          <a:lstStyle>
            <a:lvl1pPr algn="r">
              <a:defRPr sz="900">
                <a:solidFill>
                  <a:schemeClr val="accent2"/>
                </a:solidFill>
              </a:defRPr>
            </a:lvl1pPr>
          </a:lstStyle>
          <a:p>
            <a:fld id="{85AABB2B-C50A-43CA-A266-3EDFBB1B7354}" type="datetimeFigureOut">
              <a:rPr lang="en-GB" smtClean="0"/>
              <a:t>15/10/2026</a:t>
            </a:fld>
            <a:endParaRPr lang="en-GB"/>
          </a:p>
        </p:txBody>
      </p:sp>
      <p:sp>
        <p:nvSpPr>
          <p:cNvPr id="5" name="Footer Placeholder 4"/>
          <p:cNvSpPr>
            <a:spLocks noGrp="1"/>
          </p:cNvSpPr>
          <p:nvPr>
            <p:ph type="ftr" sz="quarter" idx="3"/>
          </p:nvPr>
        </p:nvSpPr>
        <p:spPr>
          <a:xfrm>
            <a:off x="581192" y="5951811"/>
            <a:ext cx="6917210" cy="365125"/>
          </a:xfrm>
          <a:prstGeom prst="rect">
            <a:avLst/>
          </a:prstGeom>
        </p:spPr>
        <p:txBody>
          <a:bodyPr vert="horz" lIns="91440" tIns="45720" rIns="91440" bIns="45720" rtlCol="0" anchor="ctr"/>
          <a:lstStyle>
            <a:lvl1pPr algn="l">
              <a:defRPr sz="900" cap="all">
                <a:solidFill>
                  <a:schemeClr val="accent2"/>
                </a:solidFill>
              </a:defRPr>
            </a:lvl1pPr>
          </a:lstStyle>
          <a:p>
            <a:endParaRPr lang="en-GB"/>
          </a:p>
        </p:txBody>
      </p:sp>
      <p:sp>
        <p:nvSpPr>
          <p:cNvPr id="6" name="Slide Number Placeholder 5"/>
          <p:cNvSpPr>
            <a:spLocks noGrp="1"/>
          </p:cNvSpPr>
          <p:nvPr>
            <p:ph type="sldNum" sz="quarter" idx="4"/>
          </p:nvPr>
        </p:nvSpPr>
        <p:spPr>
          <a:xfrm>
            <a:off x="10558300" y="5956137"/>
            <a:ext cx="1052510" cy="365125"/>
          </a:xfrm>
          <a:prstGeom prst="rect">
            <a:avLst/>
          </a:prstGeom>
        </p:spPr>
        <p:txBody>
          <a:bodyPr vert="horz" lIns="91440" tIns="45720" rIns="91440" bIns="45720" rtlCol="0" anchor="ctr"/>
          <a:lstStyle>
            <a:lvl1pPr algn="r">
              <a:defRPr sz="900">
                <a:solidFill>
                  <a:schemeClr val="accent2"/>
                </a:solidFill>
              </a:defRPr>
            </a:lvl1pPr>
          </a:lstStyle>
          <a:p>
            <a:fld id="{988C6E9F-2AF6-4ED1-BF6F-0860599BE9FB}" type="slidenum">
              <a:rPr lang="en-GB" smtClean="0"/>
              <a:t>‹#›</a:t>
            </a:fld>
            <a:endParaRPr lang="en-GB"/>
          </a:p>
        </p:txBody>
      </p:sp>
      <p:sp>
        <p:nvSpPr>
          <p:cNvPr id="9" name="Rectangle 8"/>
          <p:cNvSpPr/>
          <p:nvPr/>
        </p:nvSpPr>
        <p:spPr>
          <a:xfrm>
            <a:off x="446534" y="457200"/>
            <a:ext cx="3703320" cy="94997"/>
          </a:xfrm>
          <a:prstGeom prst="rect">
            <a:avLst/>
          </a:prstGeom>
          <a:solidFill>
            <a:schemeClr val="accent1"/>
          </a:solidFill>
          <a:ln>
            <a:noFill/>
          </a:ln>
          <a:effectLst/>
        </p:spPr>
        <p:style>
          <a:lnRef idx="1">
            <a:schemeClr val="accent1"/>
          </a:lnRef>
          <a:fillRef idx="3">
            <a:schemeClr val="accent1"/>
          </a:fillRef>
          <a:effectRef idx="2">
            <a:schemeClr val="accent1"/>
          </a:effectRef>
          <a:fontRef idx="minor">
            <a:schemeClr val="lt1"/>
          </a:fontRef>
        </p:style>
        <p:txBody>
          <a:bodyPr/>
          <a:lstStyle/>
          <a:p>
            <a:endParaRPr lang="en-GB"/>
          </a:p>
        </p:txBody>
      </p:sp>
      <p:sp>
        <p:nvSpPr>
          <p:cNvPr id="10" name="Rectangle 9"/>
          <p:cNvSpPr/>
          <p:nvPr/>
        </p:nvSpPr>
        <p:spPr>
          <a:xfrm>
            <a:off x="8042147" y="453643"/>
            <a:ext cx="3703320" cy="98554"/>
          </a:xfrm>
          <a:prstGeom prst="rect">
            <a:avLst/>
          </a:prstGeom>
          <a:solidFill>
            <a:schemeClr val="accent4"/>
          </a:solidFill>
          <a:ln>
            <a:noFill/>
          </a:ln>
          <a:effectLst/>
        </p:spPr>
        <p:style>
          <a:lnRef idx="1">
            <a:schemeClr val="accent1"/>
          </a:lnRef>
          <a:fillRef idx="3">
            <a:schemeClr val="accent1"/>
          </a:fillRef>
          <a:effectRef idx="2">
            <a:schemeClr val="accent1"/>
          </a:effectRef>
          <a:fontRef idx="minor">
            <a:schemeClr val="lt1"/>
          </a:fontRef>
        </p:style>
        <p:txBody>
          <a:bodyPr/>
          <a:lstStyle/>
          <a:p>
            <a:endParaRPr lang="en-GB"/>
          </a:p>
        </p:txBody>
      </p:sp>
      <p:sp>
        <p:nvSpPr>
          <p:cNvPr id="11" name="Rectangle 10"/>
          <p:cNvSpPr/>
          <p:nvPr/>
        </p:nvSpPr>
        <p:spPr>
          <a:xfrm>
            <a:off x="4241830" y="457200"/>
            <a:ext cx="3703320" cy="91440"/>
          </a:xfrm>
          <a:prstGeom prst="rect">
            <a:avLst/>
          </a:prstGeom>
          <a:solidFill>
            <a:schemeClr val="accent2"/>
          </a:solidFill>
          <a:ln>
            <a:noFill/>
          </a:ln>
          <a:effectLst/>
        </p:spPr>
        <p:style>
          <a:lnRef idx="1">
            <a:schemeClr val="accent1"/>
          </a:lnRef>
          <a:fillRef idx="3">
            <a:schemeClr val="accent1"/>
          </a:fillRef>
          <a:effectRef idx="2">
            <a:schemeClr val="accent1"/>
          </a:effectRef>
          <a:fontRef idx="minor">
            <a:schemeClr val="lt1"/>
          </a:fontRef>
        </p:style>
        <p:txBody>
          <a:bodyPr/>
          <a:lstStyle/>
          <a:p>
            <a:endParaRPr lang="en-GB"/>
          </a:p>
        </p:txBody>
      </p:sp>
    </p:spTree>
    <p:extLst>
      <p:ext uri="{BB962C8B-B14F-4D97-AF65-F5344CB8AC3E}">
        <p14:creationId xmlns:p14="http://schemas.microsoft.com/office/powerpoint/2010/main" val="4234860450"/>
      </p:ext>
    </p:extLst>
  </p:cSld>
  <p:clrMap bg1="lt1" tx1="dk1" bg2="lt2" tx2="dk2" accent1="accent1" accent2="accent2" accent3="accent3" accent4="accent4" accent5="accent5" accent6="accent6" hlink="hlink" folHlink="folHlink"/>
  <p:sldLayoutIdLst>
    <p:sldLayoutId id="2147483691" r:id="rId1"/>
    <p:sldLayoutId id="2147483692" r:id="rId2"/>
    <p:sldLayoutId id="2147483693" r:id="rId3"/>
    <p:sldLayoutId id="2147483694" r:id="rId4"/>
    <p:sldLayoutId id="2147483695" r:id="rId5"/>
    <p:sldLayoutId id="2147483696" r:id="rId6"/>
    <p:sldLayoutId id="2147483697" r:id="rId7"/>
    <p:sldLayoutId id="2147483698" r:id="rId8"/>
    <p:sldLayoutId id="2147483699" r:id="rId9"/>
    <p:sldLayoutId id="2147483700" r:id="rId10"/>
    <p:sldLayoutId id="2147483701" r:id="rId11"/>
  </p:sldLayoutIdLst>
  <p:txStyles>
    <p:titleStyle>
      <a:lvl1pPr algn="l" defTabSz="457200" rtl="0" eaLnBrk="1" latinLnBrk="0" hangingPunct="1">
        <a:spcBef>
          <a:spcPct val="0"/>
        </a:spcBef>
        <a:buNone/>
        <a:defRPr sz="2800" b="0" kern="1200" cap="all">
          <a:solidFill>
            <a:schemeClr val="bg1"/>
          </a:solidFill>
          <a:latin typeface="+mj-lt"/>
          <a:ea typeface="+mj-ea"/>
          <a:cs typeface="+mj-cs"/>
        </a:defRPr>
      </a:lvl1pPr>
      <a:lvl2pPr eaLnBrk="1" hangingPunct="1">
        <a:defRPr>
          <a:solidFill>
            <a:schemeClr val="tx2"/>
          </a:solidFill>
        </a:defRPr>
      </a:lvl2pPr>
      <a:lvl3pPr eaLnBrk="1" hangingPunct="1">
        <a:defRPr>
          <a:solidFill>
            <a:schemeClr val="tx2"/>
          </a:solidFill>
        </a:defRPr>
      </a:lvl3pPr>
      <a:lvl4pPr eaLnBrk="1" hangingPunct="1">
        <a:defRPr>
          <a:solidFill>
            <a:schemeClr val="tx2"/>
          </a:solidFill>
        </a:defRPr>
      </a:lvl4pPr>
      <a:lvl5pPr eaLnBrk="1" hangingPunct="1">
        <a:defRPr>
          <a:solidFill>
            <a:schemeClr val="tx2"/>
          </a:solidFill>
        </a:defRPr>
      </a:lvl5pPr>
      <a:lvl6pPr eaLnBrk="1" hangingPunct="1">
        <a:defRPr>
          <a:solidFill>
            <a:schemeClr val="tx2"/>
          </a:solidFill>
        </a:defRPr>
      </a:lvl6pPr>
      <a:lvl7pPr eaLnBrk="1" hangingPunct="1">
        <a:defRPr>
          <a:solidFill>
            <a:schemeClr val="tx2"/>
          </a:solidFill>
        </a:defRPr>
      </a:lvl7pPr>
      <a:lvl8pPr eaLnBrk="1" hangingPunct="1">
        <a:defRPr>
          <a:solidFill>
            <a:schemeClr val="tx2"/>
          </a:solidFill>
        </a:defRPr>
      </a:lvl8pPr>
      <a:lvl9pPr eaLnBrk="1" hangingPunct="1">
        <a:defRPr>
          <a:solidFill>
            <a:schemeClr val="tx2"/>
          </a:solidFill>
        </a:defRPr>
      </a:lvl9pPr>
    </p:titleStyle>
    <p:bodyStyle>
      <a:lvl1pPr marL="306000" indent="-306000" algn="l" defTabSz="457200" rtl="0" eaLnBrk="1" latinLnBrk="0" hangingPunct="1">
        <a:spcBef>
          <a:spcPct val="20000"/>
        </a:spcBef>
        <a:spcAft>
          <a:spcPts val="600"/>
        </a:spcAft>
        <a:buClr>
          <a:schemeClr val="accent2"/>
        </a:buClr>
        <a:buSzPct val="92000"/>
        <a:buFont typeface="Wingdings 2" panose="05020102010507070707" pitchFamily="18" charset="2"/>
        <a:buChar char=""/>
        <a:defRPr sz="1800" kern="1200">
          <a:solidFill>
            <a:schemeClr val="tx2"/>
          </a:solidFill>
          <a:latin typeface="+mn-lt"/>
          <a:ea typeface="+mn-ea"/>
          <a:cs typeface="+mn-cs"/>
        </a:defRPr>
      </a:lvl1pPr>
      <a:lvl2pPr marL="630000" indent="-306000" algn="l" defTabSz="457200" rtl="0" eaLnBrk="1" latinLnBrk="0" hangingPunct="1">
        <a:spcBef>
          <a:spcPct val="20000"/>
        </a:spcBef>
        <a:spcAft>
          <a:spcPts val="600"/>
        </a:spcAft>
        <a:buClr>
          <a:schemeClr val="accent2"/>
        </a:buClr>
        <a:buSzPct val="92000"/>
        <a:buFont typeface="Wingdings 2" panose="05020102010507070707" pitchFamily="18" charset="2"/>
        <a:buChar char=""/>
        <a:defRPr sz="1600" kern="1200">
          <a:solidFill>
            <a:schemeClr val="tx2"/>
          </a:solidFill>
          <a:latin typeface="+mn-lt"/>
          <a:ea typeface="+mn-ea"/>
          <a:cs typeface="+mn-cs"/>
        </a:defRPr>
      </a:lvl2pPr>
      <a:lvl3pPr marL="900000" indent="-270000" algn="l" defTabSz="457200" rtl="0" eaLnBrk="1" latinLnBrk="0" hangingPunct="1">
        <a:spcBef>
          <a:spcPct val="20000"/>
        </a:spcBef>
        <a:spcAft>
          <a:spcPts val="600"/>
        </a:spcAft>
        <a:buClr>
          <a:schemeClr val="accent2"/>
        </a:buClr>
        <a:buSzPct val="92000"/>
        <a:buFont typeface="Wingdings 2" panose="05020102010507070707" pitchFamily="18" charset="2"/>
        <a:buChar char=""/>
        <a:defRPr sz="1400" kern="1200">
          <a:solidFill>
            <a:schemeClr val="tx2"/>
          </a:solidFill>
          <a:latin typeface="+mn-lt"/>
          <a:ea typeface="+mn-ea"/>
          <a:cs typeface="+mn-cs"/>
        </a:defRPr>
      </a:lvl3pPr>
      <a:lvl4pPr marL="1242000" indent="-234000" algn="l" defTabSz="457200" rtl="0" eaLnBrk="1" latinLnBrk="0" hangingPunct="1">
        <a:spcBef>
          <a:spcPct val="20000"/>
        </a:spcBef>
        <a:spcAft>
          <a:spcPts val="600"/>
        </a:spcAft>
        <a:buClr>
          <a:schemeClr val="accent2"/>
        </a:buClr>
        <a:buSzPct val="92000"/>
        <a:buFont typeface="Wingdings 2" panose="05020102010507070707" pitchFamily="18" charset="2"/>
        <a:buChar char=""/>
        <a:defRPr sz="1200" kern="1200">
          <a:solidFill>
            <a:schemeClr val="tx2"/>
          </a:solidFill>
          <a:latin typeface="+mn-lt"/>
          <a:ea typeface="+mn-ea"/>
          <a:cs typeface="+mn-cs"/>
        </a:defRPr>
      </a:lvl4pPr>
      <a:lvl5pPr marL="1602000" indent="-234000" algn="l" defTabSz="457200" rtl="0" eaLnBrk="1" latinLnBrk="0" hangingPunct="1">
        <a:spcBef>
          <a:spcPct val="20000"/>
        </a:spcBef>
        <a:spcAft>
          <a:spcPts val="600"/>
        </a:spcAft>
        <a:buClr>
          <a:schemeClr val="accent2"/>
        </a:buClr>
        <a:buSzPct val="92000"/>
        <a:buFont typeface="Wingdings 2" panose="05020102010507070707" pitchFamily="18" charset="2"/>
        <a:buChar char=""/>
        <a:defRPr sz="1200" kern="1200">
          <a:solidFill>
            <a:schemeClr val="tx2"/>
          </a:solidFill>
          <a:latin typeface="+mn-lt"/>
          <a:ea typeface="+mn-ea"/>
          <a:cs typeface="+mn-cs"/>
        </a:defRPr>
      </a:lvl5pPr>
      <a:lvl6pPr marL="1900000" indent="-228600" algn="l" defTabSz="457200" rtl="0" eaLnBrk="1" latinLnBrk="0" hangingPunct="1">
        <a:spcBef>
          <a:spcPct val="20000"/>
        </a:spcBef>
        <a:spcAft>
          <a:spcPts val="600"/>
        </a:spcAft>
        <a:buClr>
          <a:schemeClr val="accent2"/>
        </a:buClr>
        <a:buSzPct val="92000"/>
        <a:buFont typeface="Wingdings 2" panose="05020102010507070707" pitchFamily="18" charset="2"/>
        <a:buChar char=""/>
        <a:defRPr sz="1200" kern="1200">
          <a:solidFill>
            <a:schemeClr val="tx2"/>
          </a:solidFill>
          <a:latin typeface="+mn-lt"/>
          <a:ea typeface="+mn-ea"/>
          <a:cs typeface="+mn-cs"/>
        </a:defRPr>
      </a:lvl6pPr>
      <a:lvl7pPr marL="2200000" indent="-228600" algn="l" defTabSz="457200" rtl="0" eaLnBrk="1" latinLnBrk="0" hangingPunct="1">
        <a:spcBef>
          <a:spcPct val="20000"/>
        </a:spcBef>
        <a:spcAft>
          <a:spcPts val="600"/>
        </a:spcAft>
        <a:buClr>
          <a:schemeClr val="accent2"/>
        </a:buClr>
        <a:buSzPct val="92000"/>
        <a:buFont typeface="Wingdings 2" panose="05020102010507070707" pitchFamily="18" charset="2"/>
        <a:buChar char=""/>
        <a:defRPr sz="1200" kern="1200">
          <a:solidFill>
            <a:schemeClr val="tx2"/>
          </a:solidFill>
          <a:latin typeface="+mn-lt"/>
          <a:ea typeface="+mn-ea"/>
          <a:cs typeface="+mn-cs"/>
        </a:defRPr>
      </a:lvl7pPr>
      <a:lvl8pPr marL="2500000" indent="-228600" algn="l" defTabSz="457200" rtl="0" eaLnBrk="1" latinLnBrk="0" hangingPunct="1">
        <a:spcBef>
          <a:spcPct val="20000"/>
        </a:spcBef>
        <a:spcAft>
          <a:spcPts val="600"/>
        </a:spcAft>
        <a:buClr>
          <a:schemeClr val="accent2"/>
        </a:buClr>
        <a:buSzPct val="92000"/>
        <a:buFont typeface="Wingdings 2" panose="05020102010507070707" pitchFamily="18" charset="2"/>
        <a:buChar char=""/>
        <a:defRPr sz="1200" kern="1200">
          <a:solidFill>
            <a:schemeClr val="tx2"/>
          </a:solidFill>
          <a:latin typeface="+mn-lt"/>
          <a:ea typeface="+mn-ea"/>
          <a:cs typeface="+mn-cs"/>
        </a:defRPr>
      </a:lvl8pPr>
      <a:lvl9pPr marL="2800000" indent="-228600" algn="l" defTabSz="457200" rtl="0" eaLnBrk="1" latinLnBrk="0" hangingPunct="1">
        <a:spcBef>
          <a:spcPct val="20000"/>
        </a:spcBef>
        <a:spcAft>
          <a:spcPts val="600"/>
        </a:spcAft>
        <a:buClr>
          <a:schemeClr val="accent2"/>
        </a:buClr>
        <a:buSzPct val="92000"/>
        <a:buFont typeface="Wingdings 2" panose="05020102010507070707" pitchFamily="18" charset="2"/>
        <a:buChar char=""/>
        <a:defRPr sz="1200" kern="1200">
          <a:solidFill>
            <a:schemeClr val="tx2"/>
          </a:solidFill>
          <a:latin typeface="+mn-lt"/>
          <a:ea typeface="+mn-ea"/>
          <a:cs typeface="+mn-cs"/>
        </a:defRPr>
      </a:lvl9pPr>
    </p:bodyStyle>
    <p:other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1.xml"/><Relationship Id="rId1" Type="http://schemas.openxmlformats.org/officeDocument/2006/relationships/slideLayout" Target="../slideLayouts/slideLayout1.xml"/><Relationship Id="rId5" Type="http://schemas.openxmlformats.org/officeDocument/2006/relationships/image" Target="../media/image3.png"/><Relationship Id="rId4" Type="http://schemas.openxmlformats.org/officeDocument/2006/relationships/image" Target="../media/image2.png"/></Relationships>
</file>

<file path=ppt/slides/_rels/slide2.xml.rels><?xml version="1.0" encoding="UTF-8" standalone="yes"?>
<Relationships xmlns="http://schemas.openxmlformats.org/package/2006/relationships"><Relationship Id="rId2" Type="http://schemas.openxmlformats.org/officeDocument/2006/relationships/image" Target="../media/image4.png"/><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2" Type="http://schemas.openxmlformats.org/officeDocument/2006/relationships/image" Target="../media/image5.png"/><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2" Type="http://schemas.openxmlformats.org/officeDocument/2006/relationships/image" Target="../media/image6.png"/><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2" Type="http://schemas.openxmlformats.org/officeDocument/2006/relationships/image" Target="../media/image7.png"/><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2" Type="http://schemas.openxmlformats.org/officeDocument/2006/relationships/image" Target="../media/image8.png"/><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2" Type="http://schemas.openxmlformats.org/officeDocument/2006/relationships/image" Target="../media/image9.png"/><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3" Type="http://schemas.openxmlformats.org/officeDocument/2006/relationships/image" Target="../media/image11.png"/><Relationship Id="rId2" Type="http://schemas.openxmlformats.org/officeDocument/2006/relationships/image" Target="../media/image10.png"/><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2" Type="http://schemas.openxmlformats.org/officeDocument/2006/relationships/image" Target="../media/image12.jpeg"/><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3" Type="http://schemas.openxmlformats.org/officeDocument/2006/relationships/image" Target="../media/image14.png"/><Relationship Id="rId2" Type="http://schemas.openxmlformats.org/officeDocument/2006/relationships/image" Target="../media/image13.png"/><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2" Type="http://schemas.openxmlformats.org/officeDocument/2006/relationships/image" Target="../media/image15.png"/><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3" Type="http://schemas.openxmlformats.org/officeDocument/2006/relationships/image" Target="../media/image17.png"/><Relationship Id="rId2" Type="http://schemas.openxmlformats.org/officeDocument/2006/relationships/image" Target="../media/image16.png"/><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2" Type="http://schemas.openxmlformats.org/officeDocument/2006/relationships/image" Target="../media/image18.png"/><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083D373-F573-2E9F-A408-F92068ED59B4}"/>
              </a:ext>
            </a:extLst>
          </p:cNvPr>
          <p:cNvSpPr>
            <a:spLocks noGrp="1"/>
          </p:cNvSpPr>
          <p:nvPr>
            <p:ph type="ctrTitle"/>
          </p:nvPr>
        </p:nvSpPr>
        <p:spPr/>
        <p:txBody>
          <a:bodyPr/>
          <a:lstStyle/>
          <a:p>
            <a:r>
              <a:rPr lang="en-GB" dirty="0"/>
              <a:t>New Arrivals AttENDANCE wORKSHOP</a:t>
            </a:r>
          </a:p>
        </p:txBody>
      </p:sp>
      <p:sp>
        <p:nvSpPr>
          <p:cNvPr id="3" name="Subtitle 2">
            <a:extLst>
              <a:ext uri="{FF2B5EF4-FFF2-40B4-BE49-F238E27FC236}">
                <a16:creationId xmlns:a16="http://schemas.microsoft.com/office/drawing/2014/main" id="{CEA269ED-E083-FE08-4763-75E7D3E701DD}"/>
              </a:ext>
            </a:extLst>
          </p:cNvPr>
          <p:cNvSpPr>
            <a:spLocks noGrp="1"/>
          </p:cNvSpPr>
          <p:nvPr>
            <p:ph type="subTitle" idx="1"/>
          </p:nvPr>
        </p:nvSpPr>
        <p:spPr/>
        <p:txBody>
          <a:bodyPr>
            <a:normAutofit/>
          </a:bodyPr>
          <a:lstStyle/>
          <a:p>
            <a:pPr algn="r"/>
            <a:r>
              <a:rPr lang="en-GB" dirty="0"/>
              <a:t>THURSDAY 15</a:t>
            </a:r>
            <a:r>
              <a:rPr lang="en-GB" baseline="30000" dirty="0"/>
              <a:t>TH</a:t>
            </a:r>
            <a:r>
              <a:rPr lang="en-GB" dirty="0"/>
              <a:t> October 20226</a:t>
            </a:r>
          </a:p>
        </p:txBody>
      </p:sp>
      <p:pic>
        <p:nvPicPr>
          <p:cNvPr id="4" name="Picture 3" descr="Northwood park badge.png">
            <a:extLst>
              <a:ext uri="{FF2B5EF4-FFF2-40B4-BE49-F238E27FC236}">
                <a16:creationId xmlns:a16="http://schemas.microsoft.com/office/drawing/2014/main" id="{527D053F-B44D-8B2E-3456-DB57DE7FB941}"/>
              </a:ext>
            </a:extLst>
          </p:cNvPr>
          <p:cNvPicPr>
            <a:picLocks noChangeAspect="1"/>
          </p:cNvPicPr>
          <p:nvPr/>
        </p:nvPicPr>
        <p:blipFill>
          <a:blip r:embed="rId3"/>
          <a:stretch>
            <a:fillRect/>
          </a:stretch>
        </p:blipFill>
        <p:spPr>
          <a:xfrm>
            <a:off x="9780064" y="1020430"/>
            <a:ext cx="1657884" cy="1186246"/>
          </a:xfrm>
          <a:prstGeom prst="rect">
            <a:avLst/>
          </a:prstGeom>
        </p:spPr>
      </p:pic>
      <p:pic>
        <p:nvPicPr>
          <p:cNvPr id="6" name="Picture 5">
            <a:extLst>
              <a:ext uri="{FF2B5EF4-FFF2-40B4-BE49-F238E27FC236}">
                <a16:creationId xmlns:a16="http://schemas.microsoft.com/office/drawing/2014/main" id="{9C20D9C4-7C0C-C7E4-485F-03ED86499635}"/>
              </a:ext>
            </a:extLst>
          </p:cNvPr>
          <p:cNvPicPr>
            <a:picLocks noChangeAspect="1"/>
          </p:cNvPicPr>
          <p:nvPr/>
        </p:nvPicPr>
        <p:blipFill>
          <a:blip r:embed="rId4"/>
          <a:stretch>
            <a:fillRect/>
          </a:stretch>
        </p:blipFill>
        <p:spPr>
          <a:xfrm>
            <a:off x="628906" y="3655255"/>
            <a:ext cx="5029135" cy="2137787"/>
          </a:xfrm>
          <a:prstGeom prst="rect">
            <a:avLst/>
          </a:prstGeom>
        </p:spPr>
      </p:pic>
      <p:pic>
        <p:nvPicPr>
          <p:cNvPr id="8" name="Picture 7">
            <a:extLst>
              <a:ext uri="{FF2B5EF4-FFF2-40B4-BE49-F238E27FC236}">
                <a16:creationId xmlns:a16="http://schemas.microsoft.com/office/drawing/2014/main" id="{53E0A254-EE69-3721-DC75-AC2698AED438}"/>
              </a:ext>
            </a:extLst>
          </p:cNvPr>
          <p:cNvPicPr>
            <a:picLocks noChangeAspect="1"/>
          </p:cNvPicPr>
          <p:nvPr/>
        </p:nvPicPr>
        <p:blipFill>
          <a:blip r:embed="rId5"/>
          <a:stretch>
            <a:fillRect/>
          </a:stretch>
        </p:blipFill>
        <p:spPr>
          <a:xfrm>
            <a:off x="6096000" y="3543865"/>
            <a:ext cx="5075633" cy="2364043"/>
          </a:xfrm>
          <a:prstGeom prst="rect">
            <a:avLst/>
          </a:prstGeom>
        </p:spPr>
      </p:pic>
    </p:spTree>
    <p:extLst>
      <p:ext uri="{BB962C8B-B14F-4D97-AF65-F5344CB8AC3E}">
        <p14:creationId xmlns:p14="http://schemas.microsoft.com/office/powerpoint/2010/main" val="2439144124"/>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A75092C-4A6F-34A5-778E-60529CB159BA}"/>
              </a:ext>
            </a:extLst>
          </p:cNvPr>
          <p:cNvSpPr>
            <a:spLocks noGrp="1"/>
          </p:cNvSpPr>
          <p:nvPr>
            <p:ph type="title"/>
          </p:nvPr>
        </p:nvSpPr>
        <p:spPr/>
        <p:txBody>
          <a:bodyPr/>
          <a:lstStyle/>
          <a:p>
            <a:pPr algn="ctr"/>
            <a:r>
              <a:rPr lang="en-GB" dirty="0"/>
              <a:t>SENIOR LEADERSHIP TEAM</a:t>
            </a:r>
          </a:p>
        </p:txBody>
      </p:sp>
      <p:sp>
        <p:nvSpPr>
          <p:cNvPr id="3" name="Content Placeholder 2">
            <a:extLst>
              <a:ext uri="{FF2B5EF4-FFF2-40B4-BE49-F238E27FC236}">
                <a16:creationId xmlns:a16="http://schemas.microsoft.com/office/drawing/2014/main" id="{2B3E91F4-430E-5E94-A6EC-C06CE7B74EA4}"/>
              </a:ext>
            </a:extLst>
          </p:cNvPr>
          <p:cNvSpPr>
            <a:spLocks noGrp="1"/>
          </p:cNvSpPr>
          <p:nvPr>
            <p:ph idx="1"/>
          </p:nvPr>
        </p:nvSpPr>
        <p:spPr/>
        <p:txBody>
          <a:bodyPr/>
          <a:lstStyle/>
          <a:p>
            <a:endParaRPr lang="en-GB"/>
          </a:p>
        </p:txBody>
      </p:sp>
      <p:pic>
        <p:nvPicPr>
          <p:cNvPr id="5" name="Picture 4">
            <a:extLst>
              <a:ext uri="{FF2B5EF4-FFF2-40B4-BE49-F238E27FC236}">
                <a16:creationId xmlns:a16="http://schemas.microsoft.com/office/drawing/2014/main" id="{71DD3BE3-784F-FB28-A127-428A0F395C36}"/>
              </a:ext>
            </a:extLst>
          </p:cNvPr>
          <p:cNvPicPr>
            <a:picLocks noChangeAspect="1"/>
          </p:cNvPicPr>
          <p:nvPr/>
        </p:nvPicPr>
        <p:blipFill>
          <a:blip r:embed="rId2"/>
          <a:stretch>
            <a:fillRect/>
          </a:stretch>
        </p:blipFill>
        <p:spPr>
          <a:xfrm>
            <a:off x="532029" y="2019223"/>
            <a:ext cx="11168357" cy="4000847"/>
          </a:xfrm>
          <a:prstGeom prst="rect">
            <a:avLst/>
          </a:prstGeom>
        </p:spPr>
      </p:pic>
    </p:spTree>
    <p:extLst>
      <p:ext uri="{BB962C8B-B14F-4D97-AF65-F5344CB8AC3E}">
        <p14:creationId xmlns:p14="http://schemas.microsoft.com/office/powerpoint/2010/main" val="572337029"/>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1403A90-6261-FC41-93A2-4AFAA9DB9D3E}"/>
              </a:ext>
            </a:extLst>
          </p:cNvPr>
          <p:cNvSpPr>
            <a:spLocks noGrp="1"/>
          </p:cNvSpPr>
          <p:nvPr>
            <p:ph type="title"/>
          </p:nvPr>
        </p:nvSpPr>
        <p:spPr/>
        <p:txBody>
          <a:bodyPr/>
          <a:lstStyle/>
          <a:p>
            <a:pPr algn="ctr"/>
            <a:r>
              <a:rPr lang="en-GB" dirty="0"/>
              <a:t>Middle leadership team/ year group leads</a:t>
            </a:r>
          </a:p>
        </p:txBody>
      </p:sp>
      <p:sp>
        <p:nvSpPr>
          <p:cNvPr id="3" name="Content Placeholder 2">
            <a:extLst>
              <a:ext uri="{FF2B5EF4-FFF2-40B4-BE49-F238E27FC236}">
                <a16:creationId xmlns:a16="http://schemas.microsoft.com/office/drawing/2014/main" id="{9698DE2F-4418-3571-34C1-3AB06E8EE991}"/>
              </a:ext>
            </a:extLst>
          </p:cNvPr>
          <p:cNvSpPr>
            <a:spLocks noGrp="1"/>
          </p:cNvSpPr>
          <p:nvPr>
            <p:ph idx="1"/>
          </p:nvPr>
        </p:nvSpPr>
        <p:spPr/>
        <p:txBody>
          <a:bodyPr/>
          <a:lstStyle/>
          <a:p>
            <a:endParaRPr lang="en-GB"/>
          </a:p>
        </p:txBody>
      </p:sp>
      <p:pic>
        <p:nvPicPr>
          <p:cNvPr id="5" name="Picture 4">
            <a:extLst>
              <a:ext uri="{FF2B5EF4-FFF2-40B4-BE49-F238E27FC236}">
                <a16:creationId xmlns:a16="http://schemas.microsoft.com/office/drawing/2014/main" id="{B5C70B71-EBF3-142D-8D0E-522F1C0A5A60}"/>
              </a:ext>
            </a:extLst>
          </p:cNvPr>
          <p:cNvPicPr>
            <a:picLocks noChangeAspect="1"/>
          </p:cNvPicPr>
          <p:nvPr/>
        </p:nvPicPr>
        <p:blipFill>
          <a:blip r:embed="rId2"/>
          <a:stretch>
            <a:fillRect/>
          </a:stretch>
        </p:blipFill>
        <p:spPr>
          <a:xfrm>
            <a:off x="750105" y="2180496"/>
            <a:ext cx="10691787" cy="3787468"/>
          </a:xfrm>
          <a:prstGeom prst="rect">
            <a:avLst/>
          </a:prstGeom>
        </p:spPr>
      </p:pic>
    </p:spTree>
    <p:extLst>
      <p:ext uri="{BB962C8B-B14F-4D97-AF65-F5344CB8AC3E}">
        <p14:creationId xmlns:p14="http://schemas.microsoft.com/office/powerpoint/2010/main" val="3045770318"/>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0CCDE7C-0F13-B9AF-B3F4-CBA9B3EE288D}"/>
              </a:ext>
            </a:extLst>
          </p:cNvPr>
          <p:cNvSpPr>
            <a:spLocks noGrp="1"/>
          </p:cNvSpPr>
          <p:nvPr>
            <p:ph type="title"/>
          </p:nvPr>
        </p:nvSpPr>
        <p:spPr/>
        <p:txBody>
          <a:bodyPr/>
          <a:lstStyle/>
          <a:p>
            <a:pPr algn="ctr"/>
            <a:r>
              <a:rPr lang="en-GB" dirty="0"/>
              <a:t>Family liaison team</a:t>
            </a:r>
          </a:p>
        </p:txBody>
      </p:sp>
      <p:pic>
        <p:nvPicPr>
          <p:cNvPr id="5" name="Content Placeholder 4">
            <a:extLst>
              <a:ext uri="{FF2B5EF4-FFF2-40B4-BE49-F238E27FC236}">
                <a16:creationId xmlns:a16="http://schemas.microsoft.com/office/drawing/2014/main" id="{82BB9A49-5228-355E-E4FC-9BF8DE87564F}"/>
              </a:ext>
            </a:extLst>
          </p:cNvPr>
          <p:cNvPicPr>
            <a:picLocks noGrp="1" noChangeAspect="1"/>
          </p:cNvPicPr>
          <p:nvPr>
            <p:ph idx="1"/>
          </p:nvPr>
        </p:nvPicPr>
        <p:blipFill>
          <a:blip r:embed="rId2"/>
          <a:stretch>
            <a:fillRect/>
          </a:stretch>
        </p:blipFill>
        <p:spPr>
          <a:xfrm>
            <a:off x="1355309" y="2181225"/>
            <a:ext cx="9481381" cy="3678238"/>
          </a:xfrm>
          <a:prstGeom prst="rect">
            <a:avLst/>
          </a:prstGeom>
        </p:spPr>
      </p:pic>
    </p:spTree>
    <p:extLst>
      <p:ext uri="{BB962C8B-B14F-4D97-AF65-F5344CB8AC3E}">
        <p14:creationId xmlns:p14="http://schemas.microsoft.com/office/powerpoint/2010/main" val="197212456"/>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7113ACB-412E-2707-528D-510049BC7965}"/>
              </a:ext>
            </a:extLst>
          </p:cNvPr>
          <p:cNvSpPr>
            <a:spLocks noGrp="1"/>
          </p:cNvSpPr>
          <p:nvPr>
            <p:ph type="title"/>
          </p:nvPr>
        </p:nvSpPr>
        <p:spPr/>
        <p:txBody>
          <a:bodyPr/>
          <a:lstStyle/>
          <a:p>
            <a:pPr algn="ctr"/>
            <a:r>
              <a:rPr lang="en-GB" dirty="0"/>
              <a:t>OFFICE STAFF</a:t>
            </a:r>
          </a:p>
        </p:txBody>
      </p:sp>
      <p:sp>
        <p:nvSpPr>
          <p:cNvPr id="3" name="Content Placeholder 2">
            <a:extLst>
              <a:ext uri="{FF2B5EF4-FFF2-40B4-BE49-F238E27FC236}">
                <a16:creationId xmlns:a16="http://schemas.microsoft.com/office/drawing/2014/main" id="{089D8358-5BC9-63BB-9B4C-8A3D05AA8AE2}"/>
              </a:ext>
            </a:extLst>
          </p:cNvPr>
          <p:cNvSpPr>
            <a:spLocks noGrp="1"/>
          </p:cNvSpPr>
          <p:nvPr>
            <p:ph idx="1"/>
          </p:nvPr>
        </p:nvSpPr>
        <p:spPr/>
        <p:txBody>
          <a:bodyPr/>
          <a:lstStyle/>
          <a:p>
            <a:endParaRPr lang="en-GB"/>
          </a:p>
        </p:txBody>
      </p:sp>
      <p:pic>
        <p:nvPicPr>
          <p:cNvPr id="5" name="Picture 4">
            <a:extLst>
              <a:ext uri="{FF2B5EF4-FFF2-40B4-BE49-F238E27FC236}">
                <a16:creationId xmlns:a16="http://schemas.microsoft.com/office/drawing/2014/main" id="{49D11FC0-89AE-FC9D-0909-1A033FF9947F}"/>
              </a:ext>
            </a:extLst>
          </p:cNvPr>
          <p:cNvPicPr>
            <a:picLocks noChangeAspect="1"/>
          </p:cNvPicPr>
          <p:nvPr/>
        </p:nvPicPr>
        <p:blipFill>
          <a:blip r:embed="rId2"/>
          <a:stretch>
            <a:fillRect/>
          </a:stretch>
        </p:blipFill>
        <p:spPr>
          <a:xfrm>
            <a:off x="738675" y="2590727"/>
            <a:ext cx="10714649" cy="1676545"/>
          </a:xfrm>
          <a:prstGeom prst="rect">
            <a:avLst/>
          </a:prstGeom>
        </p:spPr>
      </p:pic>
    </p:spTree>
    <p:extLst>
      <p:ext uri="{BB962C8B-B14F-4D97-AF65-F5344CB8AC3E}">
        <p14:creationId xmlns:p14="http://schemas.microsoft.com/office/powerpoint/2010/main" val="1864966845"/>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38DB1A7-EF37-F124-1B51-B05543A3F400}"/>
              </a:ext>
            </a:extLst>
          </p:cNvPr>
          <p:cNvSpPr>
            <a:spLocks noGrp="1"/>
          </p:cNvSpPr>
          <p:nvPr>
            <p:ph type="title"/>
          </p:nvPr>
        </p:nvSpPr>
        <p:spPr/>
        <p:txBody>
          <a:bodyPr/>
          <a:lstStyle/>
          <a:p>
            <a:pPr algn="ctr"/>
            <a:r>
              <a:rPr lang="en-GB" dirty="0"/>
              <a:t>THE SCHOOL DAY </a:t>
            </a:r>
          </a:p>
        </p:txBody>
      </p:sp>
      <p:pic>
        <p:nvPicPr>
          <p:cNvPr id="5" name="Content Placeholder 4">
            <a:extLst>
              <a:ext uri="{FF2B5EF4-FFF2-40B4-BE49-F238E27FC236}">
                <a16:creationId xmlns:a16="http://schemas.microsoft.com/office/drawing/2014/main" id="{A0F5E984-770A-2DB7-95A8-6F0BDC6D7F51}"/>
              </a:ext>
            </a:extLst>
          </p:cNvPr>
          <p:cNvPicPr>
            <a:picLocks noGrp="1" noChangeAspect="1"/>
          </p:cNvPicPr>
          <p:nvPr>
            <p:ph idx="1"/>
          </p:nvPr>
        </p:nvPicPr>
        <p:blipFill>
          <a:blip r:embed="rId2"/>
          <a:stretch>
            <a:fillRect/>
          </a:stretch>
        </p:blipFill>
        <p:spPr>
          <a:xfrm>
            <a:off x="4424866" y="1972231"/>
            <a:ext cx="3499933" cy="4183613"/>
          </a:xfrm>
          <a:prstGeom prst="rect">
            <a:avLst/>
          </a:prstGeom>
        </p:spPr>
      </p:pic>
    </p:spTree>
    <p:extLst>
      <p:ext uri="{BB962C8B-B14F-4D97-AF65-F5344CB8AC3E}">
        <p14:creationId xmlns:p14="http://schemas.microsoft.com/office/powerpoint/2010/main" val="969245214"/>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6A9535B-E7AA-3744-1868-3A61E7460B84}"/>
              </a:ext>
            </a:extLst>
          </p:cNvPr>
          <p:cNvSpPr>
            <a:spLocks noGrp="1"/>
          </p:cNvSpPr>
          <p:nvPr>
            <p:ph type="title"/>
          </p:nvPr>
        </p:nvSpPr>
        <p:spPr/>
        <p:txBody>
          <a:bodyPr/>
          <a:lstStyle/>
          <a:p>
            <a:pPr algn="ctr"/>
            <a:r>
              <a:rPr lang="en-GB" dirty="0"/>
              <a:t>SCHOOL LUNCH and lunchtimes</a:t>
            </a:r>
          </a:p>
        </p:txBody>
      </p:sp>
      <p:sp>
        <p:nvSpPr>
          <p:cNvPr id="3" name="Content Placeholder 2">
            <a:extLst>
              <a:ext uri="{FF2B5EF4-FFF2-40B4-BE49-F238E27FC236}">
                <a16:creationId xmlns:a16="http://schemas.microsoft.com/office/drawing/2014/main" id="{B7B6E886-A02D-62A9-E00E-973E282D442C}"/>
              </a:ext>
            </a:extLst>
          </p:cNvPr>
          <p:cNvSpPr>
            <a:spLocks noGrp="1"/>
          </p:cNvSpPr>
          <p:nvPr>
            <p:ph idx="1"/>
          </p:nvPr>
        </p:nvSpPr>
        <p:spPr/>
        <p:txBody>
          <a:bodyPr/>
          <a:lstStyle/>
          <a:p>
            <a:endParaRPr lang="en-GB" dirty="0"/>
          </a:p>
        </p:txBody>
      </p:sp>
      <p:pic>
        <p:nvPicPr>
          <p:cNvPr id="5" name="Picture 4">
            <a:extLst>
              <a:ext uri="{FF2B5EF4-FFF2-40B4-BE49-F238E27FC236}">
                <a16:creationId xmlns:a16="http://schemas.microsoft.com/office/drawing/2014/main" id="{9B89659B-0F92-9BD7-A783-DA4BF4476782}"/>
              </a:ext>
            </a:extLst>
          </p:cNvPr>
          <p:cNvPicPr>
            <a:picLocks noChangeAspect="1"/>
          </p:cNvPicPr>
          <p:nvPr/>
        </p:nvPicPr>
        <p:blipFill>
          <a:blip r:embed="rId2"/>
          <a:stretch>
            <a:fillRect/>
          </a:stretch>
        </p:blipFill>
        <p:spPr>
          <a:xfrm>
            <a:off x="807240" y="1942975"/>
            <a:ext cx="3164992" cy="4509108"/>
          </a:xfrm>
          <a:prstGeom prst="rect">
            <a:avLst/>
          </a:prstGeom>
        </p:spPr>
      </p:pic>
      <p:sp>
        <p:nvSpPr>
          <p:cNvPr id="7" name="TextBox 6">
            <a:extLst>
              <a:ext uri="{FF2B5EF4-FFF2-40B4-BE49-F238E27FC236}">
                <a16:creationId xmlns:a16="http://schemas.microsoft.com/office/drawing/2014/main" id="{653FC69B-87CD-AE26-B6C7-3866B3A57B49}"/>
              </a:ext>
            </a:extLst>
          </p:cNvPr>
          <p:cNvSpPr txBox="1"/>
          <p:nvPr/>
        </p:nvSpPr>
        <p:spPr>
          <a:xfrm>
            <a:off x="5751870" y="2271250"/>
            <a:ext cx="4925962" cy="4339650"/>
          </a:xfrm>
          <a:prstGeom prst="rect">
            <a:avLst/>
          </a:prstGeom>
          <a:noFill/>
        </p:spPr>
        <p:txBody>
          <a:bodyPr wrap="square" rtlCol="0">
            <a:spAutoFit/>
          </a:bodyPr>
          <a:lstStyle/>
          <a:p>
            <a:pPr algn="ctr"/>
            <a:r>
              <a:rPr lang="en-GB" sz="2400" u="sng" dirty="0"/>
              <a:t>Lunchtime Clubs &amp; Activities</a:t>
            </a:r>
          </a:p>
          <a:p>
            <a:pPr algn="ctr"/>
            <a:r>
              <a:rPr lang="en-GB" sz="2400" dirty="0"/>
              <a:t>Lunch Bunch</a:t>
            </a:r>
          </a:p>
          <a:p>
            <a:pPr algn="ctr"/>
            <a:r>
              <a:rPr lang="en-GB" sz="2400" dirty="0"/>
              <a:t>Basketball</a:t>
            </a:r>
          </a:p>
          <a:p>
            <a:pPr algn="ctr"/>
            <a:r>
              <a:rPr lang="en-GB" sz="2400" dirty="0"/>
              <a:t>Roleplay</a:t>
            </a:r>
          </a:p>
          <a:p>
            <a:pPr algn="ctr"/>
            <a:r>
              <a:rPr lang="en-GB" sz="2400" dirty="0"/>
              <a:t>Football</a:t>
            </a:r>
          </a:p>
          <a:p>
            <a:pPr algn="ctr"/>
            <a:r>
              <a:rPr lang="en-GB" sz="2400" dirty="0"/>
              <a:t>Cross Country</a:t>
            </a:r>
          </a:p>
          <a:p>
            <a:pPr algn="ctr"/>
            <a:r>
              <a:rPr lang="en-GB" sz="2400" dirty="0"/>
              <a:t>Library</a:t>
            </a:r>
          </a:p>
          <a:p>
            <a:pPr algn="ctr"/>
            <a:r>
              <a:rPr lang="en-GB" sz="2400" dirty="0"/>
              <a:t>Chess</a:t>
            </a:r>
          </a:p>
          <a:p>
            <a:pPr algn="ctr"/>
            <a:r>
              <a:rPr lang="en-GB" sz="2400" dirty="0"/>
              <a:t>Scrabble</a:t>
            </a:r>
          </a:p>
          <a:p>
            <a:pPr algn="ctr"/>
            <a:r>
              <a:rPr lang="en-GB" sz="2400" dirty="0"/>
              <a:t>TT Rockstars</a:t>
            </a:r>
          </a:p>
          <a:p>
            <a:endParaRPr lang="en-GB" dirty="0"/>
          </a:p>
          <a:p>
            <a:endParaRPr lang="en-GB" dirty="0"/>
          </a:p>
        </p:txBody>
      </p:sp>
    </p:spTree>
    <p:extLst>
      <p:ext uri="{BB962C8B-B14F-4D97-AF65-F5344CB8AC3E}">
        <p14:creationId xmlns:p14="http://schemas.microsoft.com/office/powerpoint/2010/main" val="889308959"/>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A375685-AF33-3FD1-2010-3164856DB589}"/>
              </a:ext>
            </a:extLst>
          </p:cNvPr>
          <p:cNvSpPr>
            <a:spLocks noGrp="1"/>
          </p:cNvSpPr>
          <p:nvPr>
            <p:ph type="title"/>
          </p:nvPr>
        </p:nvSpPr>
        <p:spPr/>
        <p:txBody>
          <a:bodyPr/>
          <a:lstStyle/>
          <a:p>
            <a:pPr algn="ctr"/>
            <a:r>
              <a:rPr lang="en-GB" dirty="0"/>
              <a:t>PE DAYS</a:t>
            </a:r>
          </a:p>
        </p:txBody>
      </p:sp>
      <p:sp>
        <p:nvSpPr>
          <p:cNvPr id="3" name="Content Placeholder 2">
            <a:extLst>
              <a:ext uri="{FF2B5EF4-FFF2-40B4-BE49-F238E27FC236}">
                <a16:creationId xmlns:a16="http://schemas.microsoft.com/office/drawing/2014/main" id="{2A5BF67C-9152-C5B8-20D3-591097E72BF6}"/>
              </a:ext>
            </a:extLst>
          </p:cNvPr>
          <p:cNvSpPr>
            <a:spLocks noGrp="1"/>
          </p:cNvSpPr>
          <p:nvPr>
            <p:ph idx="1"/>
          </p:nvPr>
        </p:nvSpPr>
        <p:spPr>
          <a:xfrm>
            <a:off x="581193" y="2377141"/>
            <a:ext cx="11029615" cy="3678303"/>
          </a:xfrm>
        </p:spPr>
        <p:txBody>
          <a:bodyPr>
            <a:normAutofit fontScale="92500" lnSpcReduction="10000"/>
          </a:bodyPr>
          <a:lstStyle/>
          <a:p>
            <a:pPr algn="ctr"/>
            <a:r>
              <a:rPr lang="en-GB" sz="2800" dirty="0"/>
              <a:t>EYFS - Monday + Forest School</a:t>
            </a:r>
          </a:p>
          <a:p>
            <a:pPr algn="ctr"/>
            <a:r>
              <a:rPr lang="en-GB" sz="2800" dirty="0"/>
              <a:t>Y1 - Thurs + Forest School</a:t>
            </a:r>
          </a:p>
          <a:p>
            <a:pPr algn="ctr"/>
            <a:r>
              <a:rPr lang="en-GB" sz="2800" dirty="0"/>
              <a:t>Y2 - Friday + Forest School</a:t>
            </a:r>
          </a:p>
          <a:p>
            <a:pPr algn="ctr"/>
            <a:r>
              <a:rPr lang="en-GB" sz="2800" dirty="0"/>
              <a:t>Y3 - Monday and Thurs</a:t>
            </a:r>
          </a:p>
          <a:p>
            <a:pPr algn="ctr"/>
            <a:r>
              <a:rPr lang="en-GB" sz="2800" dirty="0"/>
              <a:t>Y4 - Monday and Tues</a:t>
            </a:r>
          </a:p>
          <a:p>
            <a:pPr algn="ctr"/>
            <a:r>
              <a:rPr lang="en-GB" sz="2800" dirty="0"/>
              <a:t>Y5 - Tues and Weds</a:t>
            </a:r>
          </a:p>
          <a:p>
            <a:pPr algn="ctr"/>
            <a:r>
              <a:rPr lang="en-GB" sz="2800" dirty="0"/>
              <a:t>Y6 - Weds and Fri</a:t>
            </a:r>
          </a:p>
          <a:p>
            <a:pPr algn="ctr"/>
            <a:endParaRPr lang="en-GB" dirty="0"/>
          </a:p>
        </p:txBody>
      </p:sp>
    </p:spTree>
    <p:extLst>
      <p:ext uri="{BB962C8B-B14F-4D97-AF65-F5344CB8AC3E}">
        <p14:creationId xmlns:p14="http://schemas.microsoft.com/office/powerpoint/2010/main" val="1536756989"/>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744B1CE-115E-579A-1AA1-9479728231A3}"/>
              </a:ext>
            </a:extLst>
          </p:cNvPr>
          <p:cNvSpPr>
            <a:spLocks noGrp="1"/>
          </p:cNvSpPr>
          <p:nvPr>
            <p:ph type="title"/>
          </p:nvPr>
        </p:nvSpPr>
        <p:spPr/>
        <p:txBody>
          <a:bodyPr/>
          <a:lstStyle/>
          <a:p>
            <a:pPr algn="ctr"/>
            <a:r>
              <a:rPr lang="en-GB" dirty="0"/>
              <a:t>SCHOOL APPS AND COMMUNICATION</a:t>
            </a:r>
          </a:p>
        </p:txBody>
      </p:sp>
      <p:pic>
        <p:nvPicPr>
          <p:cNvPr id="5" name="Content Placeholder 4">
            <a:extLst>
              <a:ext uri="{FF2B5EF4-FFF2-40B4-BE49-F238E27FC236}">
                <a16:creationId xmlns:a16="http://schemas.microsoft.com/office/drawing/2014/main" id="{34418E73-6FE2-BAA2-B47A-F3962176A775}"/>
              </a:ext>
            </a:extLst>
          </p:cNvPr>
          <p:cNvPicPr>
            <a:picLocks noGrp="1" noChangeAspect="1"/>
          </p:cNvPicPr>
          <p:nvPr>
            <p:ph idx="1"/>
          </p:nvPr>
        </p:nvPicPr>
        <p:blipFill>
          <a:blip r:embed="rId2"/>
          <a:stretch>
            <a:fillRect/>
          </a:stretch>
        </p:blipFill>
        <p:spPr>
          <a:xfrm>
            <a:off x="1624552" y="2075022"/>
            <a:ext cx="2966576" cy="1263542"/>
          </a:xfrm>
          <a:prstGeom prst="rect">
            <a:avLst/>
          </a:prstGeom>
        </p:spPr>
      </p:pic>
      <p:pic>
        <p:nvPicPr>
          <p:cNvPr id="7" name="Picture 6">
            <a:extLst>
              <a:ext uri="{FF2B5EF4-FFF2-40B4-BE49-F238E27FC236}">
                <a16:creationId xmlns:a16="http://schemas.microsoft.com/office/drawing/2014/main" id="{24D3A192-6A0C-65DF-7CA6-A88912E2C730}"/>
              </a:ext>
            </a:extLst>
          </p:cNvPr>
          <p:cNvPicPr>
            <a:picLocks noChangeAspect="1"/>
          </p:cNvPicPr>
          <p:nvPr/>
        </p:nvPicPr>
        <p:blipFill>
          <a:blip r:embed="rId3"/>
          <a:stretch>
            <a:fillRect/>
          </a:stretch>
        </p:blipFill>
        <p:spPr>
          <a:xfrm>
            <a:off x="7158248" y="2283562"/>
            <a:ext cx="2857072" cy="1013800"/>
          </a:xfrm>
          <a:prstGeom prst="rect">
            <a:avLst/>
          </a:prstGeom>
        </p:spPr>
      </p:pic>
      <p:sp>
        <p:nvSpPr>
          <p:cNvPr id="8" name="TextBox 7">
            <a:extLst>
              <a:ext uri="{FF2B5EF4-FFF2-40B4-BE49-F238E27FC236}">
                <a16:creationId xmlns:a16="http://schemas.microsoft.com/office/drawing/2014/main" id="{673F714B-E69D-A119-D416-90D8CDBEE8E0}"/>
              </a:ext>
            </a:extLst>
          </p:cNvPr>
          <p:cNvSpPr txBox="1"/>
          <p:nvPr/>
        </p:nvSpPr>
        <p:spPr>
          <a:xfrm>
            <a:off x="2059912" y="3338564"/>
            <a:ext cx="2966576" cy="2585323"/>
          </a:xfrm>
          <a:prstGeom prst="rect">
            <a:avLst/>
          </a:prstGeom>
          <a:noFill/>
        </p:spPr>
        <p:txBody>
          <a:bodyPr wrap="square" rtlCol="0">
            <a:spAutoFit/>
          </a:bodyPr>
          <a:lstStyle/>
          <a:p>
            <a:pPr marL="285750" indent="-285750">
              <a:buFontTx/>
              <a:buChar char="-"/>
            </a:pPr>
            <a:r>
              <a:rPr lang="en-GB" dirty="0"/>
              <a:t>Reporting an absence</a:t>
            </a:r>
          </a:p>
          <a:p>
            <a:pPr marL="285750" indent="-285750">
              <a:buFontTx/>
              <a:buChar char="-"/>
            </a:pPr>
            <a:r>
              <a:rPr lang="en-GB" dirty="0"/>
              <a:t>After school clubs</a:t>
            </a:r>
          </a:p>
          <a:p>
            <a:pPr marL="285750" indent="-285750">
              <a:buFontTx/>
              <a:buChar char="-"/>
            </a:pPr>
            <a:r>
              <a:rPr lang="en-GB" dirty="0"/>
              <a:t>Send messages to school</a:t>
            </a:r>
          </a:p>
          <a:p>
            <a:pPr marL="285750" indent="-285750">
              <a:buFontTx/>
              <a:buChar char="-"/>
            </a:pPr>
            <a:r>
              <a:rPr lang="en-GB" dirty="0"/>
              <a:t>Update details</a:t>
            </a:r>
          </a:p>
          <a:p>
            <a:pPr marL="285750" indent="-285750">
              <a:buFontTx/>
              <a:buChar char="-"/>
            </a:pPr>
            <a:r>
              <a:rPr lang="en-GB" dirty="0"/>
              <a:t>Add a guardian</a:t>
            </a:r>
          </a:p>
          <a:p>
            <a:pPr marL="285750" indent="-285750">
              <a:buFontTx/>
              <a:buChar char="-"/>
            </a:pPr>
            <a:r>
              <a:rPr lang="en-GB" dirty="0"/>
              <a:t>Breakfast Club</a:t>
            </a:r>
          </a:p>
          <a:p>
            <a:pPr marL="285750" indent="-285750">
              <a:buFontTx/>
              <a:buChar char="-"/>
            </a:pPr>
            <a:r>
              <a:rPr lang="en-GB" dirty="0"/>
              <a:t>Wraparound</a:t>
            </a:r>
          </a:p>
          <a:p>
            <a:pPr marL="285750" indent="-285750">
              <a:buFontTx/>
              <a:buChar char="-"/>
            </a:pPr>
            <a:r>
              <a:rPr lang="en-GB" dirty="0"/>
              <a:t>School Trips</a:t>
            </a:r>
          </a:p>
          <a:p>
            <a:pPr marL="285750" indent="-285750">
              <a:buFontTx/>
              <a:buChar char="-"/>
            </a:pPr>
            <a:endParaRPr lang="en-GB" dirty="0"/>
          </a:p>
        </p:txBody>
      </p:sp>
      <p:sp>
        <p:nvSpPr>
          <p:cNvPr id="10" name="TextBox 9">
            <a:extLst>
              <a:ext uri="{FF2B5EF4-FFF2-40B4-BE49-F238E27FC236}">
                <a16:creationId xmlns:a16="http://schemas.microsoft.com/office/drawing/2014/main" id="{F6972217-63C4-40EA-3A13-DE1C0B7F69BA}"/>
              </a:ext>
            </a:extLst>
          </p:cNvPr>
          <p:cNvSpPr txBox="1"/>
          <p:nvPr/>
        </p:nvSpPr>
        <p:spPr>
          <a:xfrm>
            <a:off x="6803085" y="3338564"/>
            <a:ext cx="6094324" cy="2308324"/>
          </a:xfrm>
          <a:prstGeom prst="rect">
            <a:avLst/>
          </a:prstGeom>
          <a:noFill/>
        </p:spPr>
        <p:txBody>
          <a:bodyPr wrap="square">
            <a:spAutoFit/>
          </a:bodyPr>
          <a:lstStyle/>
          <a:p>
            <a:r>
              <a:rPr lang="en-GB" u="sng" dirty="0"/>
              <a:t>At home</a:t>
            </a:r>
          </a:p>
          <a:p>
            <a:pPr marL="285750" indent="-285750">
              <a:buFontTx/>
              <a:buChar char="-"/>
            </a:pPr>
            <a:r>
              <a:rPr lang="en-GB" dirty="0"/>
              <a:t>Class story updates</a:t>
            </a:r>
          </a:p>
          <a:p>
            <a:pPr marL="285750" indent="-285750">
              <a:buFontTx/>
              <a:buChar char="-"/>
            </a:pPr>
            <a:r>
              <a:rPr lang="en-GB" dirty="0"/>
              <a:t>See how many Dojos your children have</a:t>
            </a:r>
          </a:p>
          <a:p>
            <a:pPr marL="285750" indent="-285750">
              <a:buFontTx/>
              <a:buChar char="-"/>
            </a:pPr>
            <a:endParaRPr lang="en-GB" dirty="0"/>
          </a:p>
          <a:p>
            <a:r>
              <a:rPr lang="en-GB" u="sng" dirty="0"/>
              <a:t>In School</a:t>
            </a:r>
          </a:p>
          <a:p>
            <a:pPr marL="285750" indent="-285750">
              <a:buFontTx/>
              <a:buChar char="-"/>
            </a:pPr>
            <a:r>
              <a:rPr lang="en-GB" dirty="0"/>
              <a:t>Children are awarded Dojos linked to the NPPS </a:t>
            </a:r>
          </a:p>
          <a:p>
            <a:r>
              <a:rPr lang="en-GB" dirty="0"/>
              <a:t>School Values (Be Kind. Be Brave. Be Proud)</a:t>
            </a:r>
          </a:p>
          <a:p>
            <a:r>
              <a:rPr lang="en-GB" dirty="0"/>
              <a:t>- Certificates and prizes awarded</a:t>
            </a:r>
          </a:p>
        </p:txBody>
      </p:sp>
    </p:spTree>
    <p:extLst>
      <p:ext uri="{BB962C8B-B14F-4D97-AF65-F5344CB8AC3E}">
        <p14:creationId xmlns:p14="http://schemas.microsoft.com/office/powerpoint/2010/main" val="3949242698"/>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84557DB-512F-13AE-147D-09F75A2997C1}"/>
              </a:ext>
            </a:extLst>
          </p:cNvPr>
          <p:cNvSpPr>
            <a:spLocks noGrp="1"/>
          </p:cNvSpPr>
          <p:nvPr>
            <p:ph type="title"/>
          </p:nvPr>
        </p:nvSpPr>
        <p:spPr/>
        <p:txBody>
          <a:bodyPr/>
          <a:lstStyle/>
          <a:p>
            <a:pPr algn="ctr"/>
            <a:r>
              <a:rPr lang="en-GB" dirty="0"/>
              <a:t>Reporting an absence</a:t>
            </a:r>
          </a:p>
        </p:txBody>
      </p:sp>
      <p:sp>
        <p:nvSpPr>
          <p:cNvPr id="3" name="Content Placeholder 2">
            <a:extLst>
              <a:ext uri="{FF2B5EF4-FFF2-40B4-BE49-F238E27FC236}">
                <a16:creationId xmlns:a16="http://schemas.microsoft.com/office/drawing/2014/main" id="{40D15C89-0187-400D-8C54-307418F13608}"/>
              </a:ext>
            </a:extLst>
          </p:cNvPr>
          <p:cNvSpPr>
            <a:spLocks noGrp="1"/>
          </p:cNvSpPr>
          <p:nvPr>
            <p:ph idx="1"/>
          </p:nvPr>
        </p:nvSpPr>
        <p:spPr/>
        <p:txBody>
          <a:bodyPr>
            <a:normAutofit/>
          </a:bodyPr>
          <a:lstStyle/>
          <a:p>
            <a:r>
              <a:rPr lang="en-GB" dirty="0"/>
              <a:t>Reporting your child’s absence from school each morning is essential.</a:t>
            </a:r>
          </a:p>
          <a:p>
            <a:r>
              <a:rPr lang="en-GB" dirty="0"/>
              <a:t>If your child is unable to attend school, please report their absence by 10:00am each morning using one of the following methods:</a:t>
            </a:r>
          </a:p>
          <a:p>
            <a:pPr marL="0" lvl="0" indent="0" algn="ctr">
              <a:buNone/>
            </a:pPr>
            <a:r>
              <a:rPr lang="en-GB" b="1" dirty="0"/>
              <a:t>Arbor App</a:t>
            </a:r>
            <a:r>
              <a:rPr lang="en-GB" dirty="0"/>
              <a:t> – through the absence reporting facility</a:t>
            </a:r>
          </a:p>
          <a:p>
            <a:pPr marL="0" lvl="0" indent="0" algn="ctr">
              <a:buNone/>
            </a:pPr>
            <a:r>
              <a:rPr lang="en-GB" b="1" dirty="0"/>
              <a:t>Telephone</a:t>
            </a:r>
            <a:r>
              <a:rPr lang="en-GB" dirty="0"/>
              <a:t> – call the school office on 01902 558715</a:t>
            </a:r>
          </a:p>
          <a:p>
            <a:pPr marL="0" lvl="0" indent="0" algn="ctr">
              <a:buNone/>
            </a:pPr>
            <a:r>
              <a:rPr lang="en-GB" b="1" dirty="0"/>
              <a:t>Email</a:t>
            </a:r>
            <a:r>
              <a:rPr lang="en-GB" dirty="0"/>
              <a:t> – attend@northwoodparkprimary.co.uk</a:t>
            </a:r>
          </a:p>
          <a:p>
            <a:pPr marL="0" indent="0">
              <a:buNone/>
            </a:pPr>
            <a:r>
              <a:rPr lang="en-GB" dirty="0"/>
              <a:t>Please remember that an absence must be reported for each day your child is absent, unless you have already discussed the absence and its expected duration with a member of the Attendance Team.</a:t>
            </a:r>
          </a:p>
          <a:p>
            <a:endParaRPr lang="en-GB" dirty="0"/>
          </a:p>
        </p:txBody>
      </p:sp>
    </p:spTree>
    <p:extLst>
      <p:ext uri="{BB962C8B-B14F-4D97-AF65-F5344CB8AC3E}">
        <p14:creationId xmlns:p14="http://schemas.microsoft.com/office/powerpoint/2010/main" val="3857588292"/>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F8FE532-297D-F3DA-14C9-E6901AC0836C}"/>
              </a:ext>
            </a:extLst>
          </p:cNvPr>
          <p:cNvSpPr>
            <a:spLocks noGrp="1"/>
          </p:cNvSpPr>
          <p:nvPr>
            <p:ph type="title"/>
          </p:nvPr>
        </p:nvSpPr>
        <p:spPr/>
        <p:txBody>
          <a:bodyPr/>
          <a:lstStyle/>
          <a:p>
            <a:pPr algn="ctr"/>
            <a:r>
              <a:rPr lang="en-GB" dirty="0"/>
              <a:t>Breakfast club and wraparound</a:t>
            </a:r>
          </a:p>
        </p:txBody>
      </p:sp>
      <p:sp>
        <p:nvSpPr>
          <p:cNvPr id="3" name="Content Placeholder 2">
            <a:extLst>
              <a:ext uri="{FF2B5EF4-FFF2-40B4-BE49-F238E27FC236}">
                <a16:creationId xmlns:a16="http://schemas.microsoft.com/office/drawing/2014/main" id="{92C53D87-4638-B12A-B3D4-BCA6612A11B5}"/>
              </a:ext>
            </a:extLst>
          </p:cNvPr>
          <p:cNvSpPr>
            <a:spLocks noGrp="1"/>
          </p:cNvSpPr>
          <p:nvPr>
            <p:ph idx="1"/>
          </p:nvPr>
        </p:nvSpPr>
        <p:spPr/>
        <p:txBody>
          <a:bodyPr/>
          <a:lstStyle/>
          <a:p>
            <a:endParaRPr lang="en-GB"/>
          </a:p>
        </p:txBody>
      </p:sp>
      <p:pic>
        <p:nvPicPr>
          <p:cNvPr id="4" name="Picture 3" descr="Price list September 2026.jpg">
            <a:extLst>
              <a:ext uri="{FF2B5EF4-FFF2-40B4-BE49-F238E27FC236}">
                <a16:creationId xmlns:a16="http://schemas.microsoft.com/office/drawing/2014/main" id="{F43ACE02-D6BA-991A-C911-8331F6D7F092}"/>
              </a:ext>
            </a:extLst>
          </p:cNvPr>
          <p:cNvPicPr>
            <a:picLocks noChangeAspect="1"/>
          </p:cNvPicPr>
          <p:nvPr/>
        </p:nvPicPr>
        <p:blipFill>
          <a:blip r:embed="rId2"/>
          <a:stretch>
            <a:fillRect/>
          </a:stretch>
        </p:blipFill>
        <p:spPr>
          <a:xfrm>
            <a:off x="4491616" y="2009674"/>
            <a:ext cx="3052752" cy="4574612"/>
          </a:xfrm>
          <a:prstGeom prst="rect">
            <a:avLst/>
          </a:prstGeom>
        </p:spPr>
      </p:pic>
    </p:spTree>
    <p:extLst>
      <p:ext uri="{BB962C8B-B14F-4D97-AF65-F5344CB8AC3E}">
        <p14:creationId xmlns:p14="http://schemas.microsoft.com/office/powerpoint/2010/main" val="3901764786"/>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27B9743-E915-47B0-1C54-B8DC0F09755F}"/>
              </a:ext>
            </a:extLst>
          </p:cNvPr>
          <p:cNvSpPr>
            <a:spLocks noGrp="1"/>
          </p:cNvSpPr>
          <p:nvPr>
            <p:ph type="title"/>
          </p:nvPr>
        </p:nvSpPr>
        <p:spPr/>
        <p:txBody>
          <a:bodyPr/>
          <a:lstStyle/>
          <a:p>
            <a:pPr algn="ctr"/>
            <a:r>
              <a:rPr lang="en-GB" dirty="0"/>
              <a:t>Support for attendance</a:t>
            </a:r>
          </a:p>
        </p:txBody>
      </p:sp>
      <p:sp>
        <p:nvSpPr>
          <p:cNvPr id="3" name="Content Placeholder 2">
            <a:extLst>
              <a:ext uri="{FF2B5EF4-FFF2-40B4-BE49-F238E27FC236}">
                <a16:creationId xmlns:a16="http://schemas.microsoft.com/office/drawing/2014/main" id="{2AA7CBCA-301F-0183-FE1B-5916266F1A4F}"/>
              </a:ext>
            </a:extLst>
          </p:cNvPr>
          <p:cNvSpPr>
            <a:spLocks noGrp="1"/>
          </p:cNvSpPr>
          <p:nvPr>
            <p:ph idx="1"/>
          </p:nvPr>
        </p:nvSpPr>
        <p:spPr/>
        <p:txBody>
          <a:bodyPr/>
          <a:lstStyle/>
          <a:p>
            <a:endParaRPr lang="en-GB" dirty="0"/>
          </a:p>
        </p:txBody>
      </p:sp>
      <p:sp>
        <p:nvSpPr>
          <p:cNvPr id="6" name="TextBox 5">
            <a:extLst>
              <a:ext uri="{FF2B5EF4-FFF2-40B4-BE49-F238E27FC236}">
                <a16:creationId xmlns:a16="http://schemas.microsoft.com/office/drawing/2014/main" id="{4814F2F0-3080-99F9-F754-318D8C965B2F}"/>
              </a:ext>
            </a:extLst>
          </p:cNvPr>
          <p:cNvSpPr txBox="1"/>
          <p:nvPr/>
        </p:nvSpPr>
        <p:spPr>
          <a:xfrm>
            <a:off x="3084596" y="2180496"/>
            <a:ext cx="6022805" cy="2308324"/>
          </a:xfrm>
          <a:prstGeom prst="rect">
            <a:avLst/>
          </a:prstGeom>
          <a:noFill/>
        </p:spPr>
        <p:txBody>
          <a:bodyPr wrap="square" rtlCol="0">
            <a:spAutoFit/>
          </a:bodyPr>
          <a:lstStyle/>
          <a:p>
            <a:pPr algn="ctr"/>
            <a:r>
              <a:rPr lang="en-GB" u="sng" dirty="0"/>
              <a:t>Attendance Team</a:t>
            </a:r>
          </a:p>
          <a:p>
            <a:pPr algn="ctr"/>
            <a:r>
              <a:rPr lang="en-GB" dirty="0"/>
              <a:t>Miss S Chaudhary – Attendance Lead</a:t>
            </a:r>
            <a:endParaRPr lang="en-GB" u="sng" dirty="0"/>
          </a:p>
          <a:p>
            <a:pPr algn="ctr"/>
            <a:r>
              <a:rPr lang="en-GB" dirty="0"/>
              <a:t>Mrs S McCarthy – Attendance Officer</a:t>
            </a:r>
          </a:p>
          <a:p>
            <a:pPr algn="ctr"/>
            <a:r>
              <a:rPr lang="en-GB" dirty="0"/>
              <a:t>Mrs K Webb – Family Liaison Attendance Support</a:t>
            </a:r>
          </a:p>
          <a:p>
            <a:pPr algn="ctr"/>
            <a:endParaRPr lang="en-GB" dirty="0"/>
          </a:p>
          <a:p>
            <a:pPr algn="ctr"/>
            <a:r>
              <a:rPr lang="en-GB" dirty="0"/>
              <a:t>Local Authority – Mrs H Wilkes (Education Welfare Officer)</a:t>
            </a:r>
          </a:p>
          <a:p>
            <a:pPr algn="ctr"/>
            <a:endParaRPr lang="en-GB" dirty="0"/>
          </a:p>
          <a:p>
            <a:pPr algn="ctr"/>
            <a:endParaRPr lang="en-GB" dirty="0"/>
          </a:p>
        </p:txBody>
      </p:sp>
      <p:sp>
        <p:nvSpPr>
          <p:cNvPr id="9" name="TextBox 8">
            <a:extLst>
              <a:ext uri="{FF2B5EF4-FFF2-40B4-BE49-F238E27FC236}">
                <a16:creationId xmlns:a16="http://schemas.microsoft.com/office/drawing/2014/main" id="{5F05417C-2F19-3C41-F0B3-5786E01599E5}"/>
              </a:ext>
            </a:extLst>
          </p:cNvPr>
          <p:cNvSpPr txBox="1"/>
          <p:nvPr/>
        </p:nvSpPr>
        <p:spPr>
          <a:xfrm>
            <a:off x="1070625" y="4019647"/>
            <a:ext cx="10256136" cy="1754326"/>
          </a:xfrm>
          <a:prstGeom prst="rect">
            <a:avLst/>
          </a:prstGeom>
          <a:noFill/>
        </p:spPr>
        <p:txBody>
          <a:bodyPr wrap="square" rtlCol="0">
            <a:spAutoFit/>
          </a:bodyPr>
          <a:lstStyle/>
          <a:p>
            <a:pPr algn="ctr"/>
            <a:r>
              <a:rPr lang="en-GB" dirty="0">
                <a:solidFill>
                  <a:schemeClr val="accent2">
                    <a:lumMod val="50000"/>
                  </a:schemeClr>
                </a:solidFill>
              </a:rPr>
              <a:t>We work closely with parents and carers to promote good attendance and ensure every child has the best possible start to their education. We provide clear guidance, regular communication and early support where attendance begins to cause concern, working in partnership with families to understand and address any barriers to attendance. Our approach is supportive, non-judgemental and focused on helping children attend school regularly and thrive.</a:t>
            </a:r>
          </a:p>
          <a:p>
            <a:endParaRPr lang="en-GB" dirty="0"/>
          </a:p>
        </p:txBody>
      </p:sp>
    </p:spTree>
    <p:extLst>
      <p:ext uri="{BB962C8B-B14F-4D97-AF65-F5344CB8AC3E}">
        <p14:creationId xmlns:p14="http://schemas.microsoft.com/office/powerpoint/2010/main" val="737000974"/>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F567C97-B85D-F07E-474C-AF2F9D5DB3E5}"/>
              </a:ext>
            </a:extLst>
          </p:cNvPr>
          <p:cNvSpPr>
            <a:spLocks noGrp="1"/>
          </p:cNvSpPr>
          <p:nvPr>
            <p:ph type="title"/>
          </p:nvPr>
        </p:nvSpPr>
        <p:spPr/>
        <p:txBody>
          <a:bodyPr/>
          <a:lstStyle/>
          <a:p>
            <a:pPr algn="ctr"/>
            <a:r>
              <a:rPr lang="en-GB" dirty="0"/>
              <a:t>NPPS ATTENDANCE REWARDS</a:t>
            </a:r>
          </a:p>
        </p:txBody>
      </p:sp>
      <p:pic>
        <p:nvPicPr>
          <p:cNvPr id="8" name="Content Placeholder 7">
            <a:extLst>
              <a:ext uri="{FF2B5EF4-FFF2-40B4-BE49-F238E27FC236}">
                <a16:creationId xmlns:a16="http://schemas.microsoft.com/office/drawing/2014/main" id="{12F7298E-0395-1D63-E3C8-0EF71F529B81}"/>
              </a:ext>
            </a:extLst>
          </p:cNvPr>
          <p:cNvPicPr>
            <a:picLocks noGrp="1" noChangeAspect="1"/>
          </p:cNvPicPr>
          <p:nvPr>
            <p:ph idx="1"/>
          </p:nvPr>
        </p:nvPicPr>
        <p:blipFill>
          <a:blip r:embed="rId2">
            <a:extLst>
              <a:ext uri="{28A0092B-C50C-407E-A947-70E740481C1C}">
                <a14:useLocalDpi xmlns:a14="http://schemas.microsoft.com/office/drawing/2010/main" val="0"/>
              </a:ext>
            </a:extLst>
          </a:blip>
          <a:stretch>
            <a:fillRect/>
          </a:stretch>
        </p:blipFill>
        <p:spPr>
          <a:xfrm>
            <a:off x="6433816" y="2013598"/>
            <a:ext cx="2917309" cy="4375965"/>
          </a:xfrm>
          <a:prstGeom prst="rect">
            <a:avLst/>
          </a:prstGeom>
        </p:spPr>
      </p:pic>
      <p:pic>
        <p:nvPicPr>
          <p:cNvPr id="10" name="Picture 9">
            <a:extLst>
              <a:ext uri="{FF2B5EF4-FFF2-40B4-BE49-F238E27FC236}">
                <a16:creationId xmlns:a16="http://schemas.microsoft.com/office/drawing/2014/main" id="{F03EB438-D1AF-F897-A416-8623307FDF51}"/>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2569571" y="2013598"/>
            <a:ext cx="2917309" cy="4375965"/>
          </a:xfrm>
          <a:prstGeom prst="rect">
            <a:avLst/>
          </a:prstGeom>
        </p:spPr>
      </p:pic>
    </p:spTree>
    <p:extLst>
      <p:ext uri="{BB962C8B-B14F-4D97-AF65-F5344CB8AC3E}">
        <p14:creationId xmlns:p14="http://schemas.microsoft.com/office/powerpoint/2010/main" val="837049717"/>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4C5DDF8-BA15-D55D-A1B2-3C24340839C8}"/>
              </a:ext>
            </a:extLst>
          </p:cNvPr>
          <p:cNvSpPr>
            <a:spLocks noGrp="1"/>
          </p:cNvSpPr>
          <p:nvPr>
            <p:ph type="title"/>
          </p:nvPr>
        </p:nvSpPr>
        <p:spPr/>
        <p:txBody>
          <a:bodyPr/>
          <a:lstStyle/>
          <a:p>
            <a:pPr algn="ctr"/>
            <a:r>
              <a:rPr lang="en-GB" dirty="0"/>
              <a:t>School rewards</a:t>
            </a:r>
          </a:p>
        </p:txBody>
      </p:sp>
      <p:sp>
        <p:nvSpPr>
          <p:cNvPr id="3" name="Content Placeholder 2">
            <a:extLst>
              <a:ext uri="{FF2B5EF4-FFF2-40B4-BE49-F238E27FC236}">
                <a16:creationId xmlns:a16="http://schemas.microsoft.com/office/drawing/2014/main" id="{0DD3FEB6-3F0E-C3CD-08B9-7359E512FAAC}"/>
              </a:ext>
            </a:extLst>
          </p:cNvPr>
          <p:cNvSpPr>
            <a:spLocks noGrp="1"/>
          </p:cNvSpPr>
          <p:nvPr>
            <p:ph idx="1"/>
          </p:nvPr>
        </p:nvSpPr>
        <p:spPr/>
        <p:txBody>
          <a:bodyPr/>
          <a:lstStyle/>
          <a:p>
            <a:endParaRPr lang="en-GB" dirty="0"/>
          </a:p>
        </p:txBody>
      </p:sp>
      <p:pic>
        <p:nvPicPr>
          <p:cNvPr id="6" name="Picture 5">
            <a:extLst>
              <a:ext uri="{FF2B5EF4-FFF2-40B4-BE49-F238E27FC236}">
                <a16:creationId xmlns:a16="http://schemas.microsoft.com/office/drawing/2014/main" id="{E5BFFA30-3922-DAF4-EABC-3E0600B78EA2}"/>
              </a:ext>
            </a:extLst>
          </p:cNvPr>
          <p:cNvPicPr>
            <a:picLocks noChangeAspect="1"/>
          </p:cNvPicPr>
          <p:nvPr/>
        </p:nvPicPr>
        <p:blipFill>
          <a:blip r:embed="rId2"/>
          <a:stretch>
            <a:fillRect/>
          </a:stretch>
        </p:blipFill>
        <p:spPr>
          <a:xfrm>
            <a:off x="925381" y="1861649"/>
            <a:ext cx="10341236" cy="4884843"/>
          </a:xfrm>
          <a:prstGeom prst="rect">
            <a:avLst/>
          </a:prstGeom>
        </p:spPr>
      </p:pic>
    </p:spTree>
    <p:extLst>
      <p:ext uri="{BB962C8B-B14F-4D97-AF65-F5344CB8AC3E}">
        <p14:creationId xmlns:p14="http://schemas.microsoft.com/office/powerpoint/2010/main" val="1129501028"/>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6017AAC-70AB-52DE-82BB-265C128EB3F8}"/>
              </a:ext>
            </a:extLst>
          </p:cNvPr>
          <p:cNvSpPr>
            <a:spLocks noGrp="1"/>
          </p:cNvSpPr>
          <p:nvPr>
            <p:ph type="title"/>
          </p:nvPr>
        </p:nvSpPr>
        <p:spPr/>
        <p:txBody>
          <a:bodyPr/>
          <a:lstStyle/>
          <a:p>
            <a:pPr algn="ctr"/>
            <a:r>
              <a:rPr lang="en-GB" dirty="0"/>
              <a:t>School rewards</a:t>
            </a:r>
          </a:p>
        </p:txBody>
      </p:sp>
      <p:pic>
        <p:nvPicPr>
          <p:cNvPr id="6" name="Content Placeholder 5">
            <a:extLst>
              <a:ext uri="{FF2B5EF4-FFF2-40B4-BE49-F238E27FC236}">
                <a16:creationId xmlns:a16="http://schemas.microsoft.com/office/drawing/2014/main" id="{415FF4F7-B576-749E-4412-3921DF29FF82}"/>
              </a:ext>
            </a:extLst>
          </p:cNvPr>
          <p:cNvPicPr>
            <a:picLocks noGrp="1" noChangeAspect="1"/>
          </p:cNvPicPr>
          <p:nvPr>
            <p:ph idx="1"/>
          </p:nvPr>
        </p:nvPicPr>
        <p:blipFill>
          <a:blip r:embed="rId2"/>
          <a:stretch>
            <a:fillRect/>
          </a:stretch>
        </p:blipFill>
        <p:spPr>
          <a:xfrm>
            <a:off x="927745" y="1897699"/>
            <a:ext cx="9914479" cy="2255715"/>
          </a:xfrm>
          <a:prstGeom prst="rect">
            <a:avLst/>
          </a:prstGeom>
        </p:spPr>
      </p:pic>
      <p:pic>
        <p:nvPicPr>
          <p:cNvPr id="8" name="Picture 7">
            <a:extLst>
              <a:ext uri="{FF2B5EF4-FFF2-40B4-BE49-F238E27FC236}">
                <a16:creationId xmlns:a16="http://schemas.microsoft.com/office/drawing/2014/main" id="{0F736241-0BE0-C8D2-C97A-446DD99017F6}"/>
              </a:ext>
            </a:extLst>
          </p:cNvPr>
          <p:cNvPicPr>
            <a:picLocks noChangeAspect="1"/>
          </p:cNvPicPr>
          <p:nvPr/>
        </p:nvPicPr>
        <p:blipFill>
          <a:blip r:embed="rId3"/>
          <a:stretch>
            <a:fillRect/>
          </a:stretch>
        </p:blipFill>
        <p:spPr>
          <a:xfrm rot="177963">
            <a:off x="4481354" y="3992321"/>
            <a:ext cx="2807260" cy="2639591"/>
          </a:xfrm>
          <a:prstGeom prst="rect">
            <a:avLst/>
          </a:prstGeom>
        </p:spPr>
      </p:pic>
    </p:spTree>
    <p:extLst>
      <p:ext uri="{BB962C8B-B14F-4D97-AF65-F5344CB8AC3E}">
        <p14:creationId xmlns:p14="http://schemas.microsoft.com/office/powerpoint/2010/main" val="591997804"/>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91DA510-5E80-8A8E-5FAD-E4AD347F2CA2}"/>
              </a:ext>
            </a:extLst>
          </p:cNvPr>
          <p:cNvSpPr>
            <a:spLocks noGrp="1"/>
          </p:cNvSpPr>
          <p:nvPr>
            <p:ph type="title"/>
          </p:nvPr>
        </p:nvSpPr>
        <p:spPr/>
        <p:txBody>
          <a:bodyPr/>
          <a:lstStyle/>
          <a:p>
            <a:pPr algn="ctr"/>
            <a:r>
              <a:rPr lang="en-GB" dirty="0"/>
              <a:t>Working together</a:t>
            </a:r>
          </a:p>
        </p:txBody>
      </p:sp>
      <p:pic>
        <p:nvPicPr>
          <p:cNvPr id="5" name="Content Placeholder 4">
            <a:extLst>
              <a:ext uri="{FF2B5EF4-FFF2-40B4-BE49-F238E27FC236}">
                <a16:creationId xmlns:a16="http://schemas.microsoft.com/office/drawing/2014/main" id="{24A54583-C21F-42E7-748F-2ED6E5CF63CF}"/>
              </a:ext>
            </a:extLst>
          </p:cNvPr>
          <p:cNvPicPr>
            <a:picLocks noGrp="1" noChangeAspect="1"/>
          </p:cNvPicPr>
          <p:nvPr>
            <p:ph idx="1"/>
          </p:nvPr>
        </p:nvPicPr>
        <p:blipFill>
          <a:blip r:embed="rId2"/>
          <a:stretch>
            <a:fillRect/>
          </a:stretch>
        </p:blipFill>
        <p:spPr>
          <a:xfrm>
            <a:off x="2973526" y="1955082"/>
            <a:ext cx="7006215" cy="4670810"/>
          </a:xfrm>
          <a:prstGeom prst="rect">
            <a:avLst/>
          </a:prstGeom>
        </p:spPr>
      </p:pic>
    </p:spTree>
    <p:extLst>
      <p:ext uri="{BB962C8B-B14F-4D97-AF65-F5344CB8AC3E}">
        <p14:creationId xmlns:p14="http://schemas.microsoft.com/office/powerpoint/2010/main" val="2627051563"/>
      </p:ext>
    </p:extLst>
  </p:cSld>
  <p:clrMapOvr>
    <a:masterClrMapping/>
  </p:clrMapOvr>
</p:sld>
</file>

<file path=ppt/theme/theme1.xml><?xml version="1.0" encoding="utf-8"?>
<a:theme xmlns:a="http://schemas.openxmlformats.org/drawingml/2006/main" name="Dividend">
  <a:themeElements>
    <a:clrScheme name="Green Yellow">
      <a:dk1>
        <a:sysClr val="windowText" lastClr="000000"/>
      </a:dk1>
      <a:lt1>
        <a:sysClr val="window" lastClr="FFFFFF"/>
      </a:lt1>
      <a:dk2>
        <a:srgbClr val="455F51"/>
      </a:dk2>
      <a:lt2>
        <a:srgbClr val="E2DFCC"/>
      </a:lt2>
      <a:accent1>
        <a:srgbClr val="99CB38"/>
      </a:accent1>
      <a:accent2>
        <a:srgbClr val="63A537"/>
      </a:accent2>
      <a:accent3>
        <a:srgbClr val="37A76F"/>
      </a:accent3>
      <a:accent4>
        <a:srgbClr val="44C1A3"/>
      </a:accent4>
      <a:accent5>
        <a:srgbClr val="4EB3CF"/>
      </a:accent5>
      <a:accent6>
        <a:srgbClr val="51C3F9"/>
      </a:accent6>
      <a:hlink>
        <a:srgbClr val="EE7B08"/>
      </a:hlink>
      <a:folHlink>
        <a:srgbClr val="977B2D"/>
      </a:folHlink>
    </a:clrScheme>
    <a:fontScheme name="Dividend">
      <a:majorFont>
        <a:latin typeface="Gill Sans MT" panose="020B0502020104020203"/>
        <a:ea typeface=""/>
        <a:cs typeface=""/>
        <a:font script="Grek" typeface="Corbel"/>
        <a:font script="Cyrl" typeface="Corbel"/>
        <a:font script="Jpan" typeface="HGｺﾞｼｯｸE"/>
        <a:font script="Hang" typeface="휴먼매직체"/>
        <a:font script="Hans" typeface="华文中宋"/>
        <a:font script="Hant" typeface="微軟正黑體"/>
        <a:font script="Arab" typeface="Majalla UI"/>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font script="Geor" typeface="Sylfaen"/>
      </a:majorFont>
      <a:minorFont>
        <a:latin typeface="Gill Sans MT" panose="020B0502020104020203"/>
        <a:ea typeface=""/>
        <a:cs typeface=""/>
        <a:font script="Grek" typeface="Corbel"/>
        <a:font script="Cyrl" typeface="Corbel"/>
        <a:font script="Jpan" typeface="HGｺﾞｼｯｸE"/>
        <a:font script="Hang" typeface="휴먼매직체"/>
        <a:font script="Hans" typeface="华文中宋"/>
        <a:font script="Hant" typeface="微軟正黑體"/>
        <a:font script="Arab" typeface="Majalla UI"/>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font script="Geor" typeface="Sylfaen"/>
      </a:minorFont>
    </a:fontScheme>
    <a:fmtScheme name="Dividend">
      <a:fillStyleLst>
        <a:solidFill>
          <a:schemeClr val="phClr"/>
        </a:solidFill>
        <a:gradFill rotWithShape="1">
          <a:gsLst>
            <a:gs pos="0">
              <a:schemeClr val="phClr">
                <a:tint val="68000"/>
                <a:alpha val="90000"/>
                <a:lumMod val="100000"/>
              </a:schemeClr>
            </a:gs>
            <a:gs pos="100000">
              <a:schemeClr val="phClr">
                <a:tint val="90000"/>
                <a:lumMod val="95000"/>
              </a:schemeClr>
            </a:gs>
          </a:gsLst>
          <a:lin ang="5400000" scaled="1"/>
        </a:gradFill>
        <a:gradFill rotWithShape="1">
          <a:gsLst>
            <a:gs pos="0">
              <a:schemeClr val="phClr">
                <a:tint val="98000"/>
                <a:lumMod val="110000"/>
              </a:schemeClr>
            </a:gs>
            <a:gs pos="84000">
              <a:schemeClr val="phClr">
                <a:shade val="90000"/>
                <a:lumMod val="88000"/>
              </a:schemeClr>
            </a:gs>
          </a:gsLst>
          <a:lin ang="5400000" scaled="0"/>
        </a:gradFill>
      </a:fillStyleLst>
      <a:lnStyleLst>
        <a:ln w="12700" cap="rnd" cmpd="sng" algn="ctr">
          <a:solidFill>
            <a:schemeClr val="phClr">
              <a:lumMod val="90000"/>
            </a:schemeClr>
          </a:solidFill>
          <a:prstDash val="solid"/>
        </a:ln>
        <a:ln w="22225" cap="rnd" cmpd="sng" algn="ctr">
          <a:solidFill>
            <a:schemeClr val="phClr"/>
          </a:solidFill>
          <a:prstDash val="solid"/>
        </a:ln>
        <a:ln w="25400" cap="rnd" cmpd="sng" algn="ctr">
          <a:solidFill>
            <a:schemeClr val="phClr"/>
          </a:solidFill>
          <a:prstDash val="solid"/>
        </a:ln>
      </a:lnStyleLst>
      <a:effectStyleLst>
        <a:effectStyle>
          <a:effectLst/>
        </a:effectStyle>
        <a:effectStyle>
          <a:effectLst>
            <a:outerShdw blurRad="38100" dist="25400" dir="5400000" rotWithShape="0">
              <a:srgbClr val="000000">
                <a:alpha val="55000"/>
              </a:srgbClr>
            </a:outerShdw>
          </a:effectLst>
        </a:effectStyle>
        <a:effectStyle>
          <a:effectLst>
            <a:outerShdw blurRad="88900" dist="38100" dir="5040000" rotWithShape="0">
              <a:srgbClr val="000000">
                <a:alpha val="60000"/>
              </a:srgbClr>
            </a:outerShdw>
          </a:effectLst>
          <a:scene3d>
            <a:camera prst="orthographicFront">
              <a:rot lat="0" lon="0" rev="0"/>
            </a:camera>
            <a:lightRig rig="threePt" dir="tl">
              <a:rot lat="0" lon="0" rev="1200000"/>
            </a:lightRig>
          </a:scene3d>
          <a:sp3d>
            <a:bevelT w="38100" h="50800"/>
          </a:sp3d>
        </a:effectStyle>
      </a:effectStyleLst>
      <a:bgFillStyleLst>
        <a:solidFill>
          <a:schemeClr val="phClr"/>
        </a:solidFill>
        <a:gradFill rotWithShape="1">
          <a:gsLst>
            <a:gs pos="0">
              <a:schemeClr val="phClr">
                <a:tint val="90000"/>
                <a:lumMod val="110000"/>
              </a:schemeClr>
            </a:gs>
            <a:gs pos="88000">
              <a:schemeClr val="phClr">
                <a:shade val="94000"/>
                <a:satMod val="110000"/>
                <a:lumMod val="88000"/>
              </a:schemeClr>
            </a:gs>
          </a:gsLst>
          <a:lin ang="5400000" scaled="0"/>
        </a:gradFill>
        <a:gradFill rotWithShape="1">
          <a:gsLst>
            <a:gs pos="0">
              <a:schemeClr val="phClr">
                <a:tint val="90000"/>
                <a:lumMod val="110000"/>
              </a:schemeClr>
            </a:gs>
            <a:gs pos="100000">
              <a:schemeClr val="phClr">
                <a:shade val="98000"/>
                <a:satMod val="110000"/>
                <a:lumMod val="86000"/>
              </a:schemeClr>
            </a:gs>
          </a:gsLst>
          <a:path path="circle">
            <a:fillToRect l="50000" t="50000" r="100000" b="100000"/>
          </a:path>
        </a:gradFill>
      </a:bgFillStyleLst>
    </a:fmtScheme>
  </a:themeElements>
  <a:objectDefaults/>
  <a:extraClrSchemeLst/>
  <a:extLst>
    <a:ext uri="{05A4C25C-085E-4340-85A3-A5531E510DB2}">
      <thm15:themeFamily xmlns:thm15="http://schemas.microsoft.com/office/thememl/2012/main" name="Dividend" id="{9697A71B-4AB7-4A1A-BD5B-BB2D22835B57}" vid="{C21699FF-00E4-43C8-BBCC-D7E5536C3717}"/>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0E2841"/>
      </a:dk2>
      <a:lt2>
        <a:srgbClr val="E8E8E8"/>
      </a:lt2>
      <a:accent1>
        <a:srgbClr val="156082"/>
      </a:accent1>
      <a:accent2>
        <a:srgbClr val="E97132"/>
      </a:accent2>
      <a:accent3>
        <a:srgbClr val="196B24"/>
      </a:accent3>
      <a:accent4>
        <a:srgbClr val="0F9ED5"/>
      </a:accent4>
      <a:accent5>
        <a:srgbClr val="A02B93"/>
      </a:accent5>
      <a:accent6>
        <a:srgbClr val="4EA72E"/>
      </a:accent6>
      <a:hlink>
        <a:srgbClr val="467886"/>
      </a:hlink>
      <a:folHlink>
        <a:srgbClr val="96607D"/>
      </a:folHlink>
    </a:clrScheme>
    <a:fontScheme name="Office">
      <a:majorFont>
        <a:latin typeface="Aptos Display" panose="0211000402020202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Aptos" panose="0211000402020202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12700" cap="flat" cmpd="sng" algn="ctr">
          <a:solidFill>
            <a:schemeClr val="phClr"/>
          </a:solidFill>
          <a:prstDash val="solid"/>
          <a:miter lim="800000"/>
        </a:ln>
        <a:ln w="19050" cap="flat" cmpd="sng" algn="ctr">
          <a:solidFill>
            <a:schemeClr val="phClr"/>
          </a:solidFill>
          <a:prstDash val="solid"/>
          <a:miter lim="800000"/>
        </a:ln>
        <a:ln w="2540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Office Theme" id="{2E142A2C-CD16-42D6-873A-C26D2A0506FA}" vid="{1BDDFF52-6CD6-40A5-AB3C-68EB2F1E4D0A}"/>
    </a:ext>
  </a:extLst>
</a:theme>
</file>

<file path=docProps/app.xml><?xml version="1.0" encoding="utf-8"?>
<Properties xmlns="http://schemas.openxmlformats.org/officeDocument/2006/extended-properties" xmlns:vt="http://schemas.openxmlformats.org/officeDocument/2006/docPropsVTypes">
  <Template>TM03457464[[fn=Dividend]]</Template>
  <TotalTime>206</TotalTime>
  <Words>370</Words>
  <Application>Microsoft Office PowerPoint</Application>
  <PresentationFormat>Widescreen</PresentationFormat>
  <Paragraphs>64</Paragraphs>
  <Slides>16</Slides>
  <Notes>1</Notes>
  <HiddenSlides>0</HiddenSlides>
  <MMClips>0</MMClips>
  <ScaleCrop>false</ScaleCrop>
  <HeadingPairs>
    <vt:vector size="6" baseType="variant">
      <vt:variant>
        <vt:lpstr>Fonts Used</vt:lpstr>
      </vt:variant>
      <vt:variant>
        <vt:i4>3</vt:i4>
      </vt:variant>
      <vt:variant>
        <vt:lpstr>Theme</vt:lpstr>
      </vt:variant>
      <vt:variant>
        <vt:i4>1</vt:i4>
      </vt:variant>
      <vt:variant>
        <vt:lpstr>Slide Titles</vt:lpstr>
      </vt:variant>
      <vt:variant>
        <vt:i4>16</vt:i4>
      </vt:variant>
    </vt:vector>
  </HeadingPairs>
  <TitlesOfParts>
    <vt:vector size="20" baseType="lpstr">
      <vt:lpstr>Aptos</vt:lpstr>
      <vt:lpstr>Gill Sans MT</vt:lpstr>
      <vt:lpstr>Wingdings 2</vt:lpstr>
      <vt:lpstr>Dividend</vt:lpstr>
      <vt:lpstr>New Arrivals AttENDANCE wORKSHOP</vt:lpstr>
      <vt:lpstr>SENIOR LEADERSHIP TEAM</vt:lpstr>
      <vt:lpstr>Middle leadership team/ year group leads</vt:lpstr>
      <vt:lpstr>Family liaison team</vt:lpstr>
      <vt:lpstr>OFFICE STAFF</vt:lpstr>
      <vt:lpstr>THE SCHOOL DAY </vt:lpstr>
      <vt:lpstr>SCHOOL LUNCH and lunchtimes</vt:lpstr>
      <vt:lpstr>PE DAYS</vt:lpstr>
      <vt:lpstr>SCHOOL APPS AND COMMUNICATION</vt:lpstr>
      <vt:lpstr>Reporting an absence</vt:lpstr>
      <vt:lpstr>Breakfast club and wraparound</vt:lpstr>
      <vt:lpstr>Support for attendance</vt:lpstr>
      <vt:lpstr>NPPS ATTENDANCE REWARDS</vt:lpstr>
      <vt:lpstr>School rewards</vt:lpstr>
      <vt:lpstr>School rewards</vt:lpstr>
      <vt:lpstr>Working together</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
  <dc:creator>Chaudhary, Sadia</dc:creator>
  <cp:lastModifiedBy>Chaudhary, Sadia</cp:lastModifiedBy>
  <cp:revision>2</cp:revision>
  <dcterms:created xsi:type="dcterms:W3CDTF">2026-10-07T09:11:32Z</dcterms:created>
  <dcterms:modified xsi:type="dcterms:W3CDTF">2026-10-15T08:04:25Z</dcterms:modified>
</cp:coreProperties>
</file>